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2" r:id="rId1"/>
  </p:sldMasterIdLst>
  <p:notesMasterIdLst>
    <p:notesMasterId r:id="rId18"/>
  </p:notesMasterIdLst>
  <p:sldIdLst>
    <p:sldId id="256" r:id="rId2"/>
    <p:sldId id="275" r:id="rId3"/>
    <p:sldId id="257" r:id="rId4"/>
    <p:sldId id="259" r:id="rId5"/>
    <p:sldId id="260" r:id="rId6"/>
    <p:sldId id="262" r:id="rId7"/>
    <p:sldId id="263" r:id="rId8"/>
    <p:sldId id="266" r:id="rId9"/>
    <p:sldId id="267" r:id="rId10"/>
    <p:sldId id="268" r:id="rId11"/>
    <p:sldId id="269" r:id="rId12"/>
    <p:sldId id="270" r:id="rId13"/>
    <p:sldId id="271" r:id="rId14"/>
    <p:sldId id="272" r:id="rId15"/>
    <p:sldId id="273" r:id="rId16"/>
    <p:sldId id="274" r:id="rId17"/>
  </p:sldIdLst>
  <p:sldSz cx="9144000" cy="5143500" type="screen16x9"/>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9AA0A6"/>
          </p15:clr>
        </p15:guide>
        <p15:guide id="2" pos="2848">
          <p15:clr>
            <a:srgbClr val="9AA0A6"/>
          </p15:clr>
        </p15:guide>
        <p15:guide id="3" pos="5311">
          <p15:clr>
            <a:srgbClr val="9AA0A6"/>
          </p15:clr>
        </p15:guide>
        <p15:guide id="4" orient="horz" pos="2897">
          <p15:clr>
            <a:srgbClr val="9AA0A6"/>
          </p15:clr>
        </p15:guide>
        <p15:guide id="5" orient="horz" pos="346">
          <p15:clr>
            <a:srgbClr val="9AA0A6"/>
          </p15:clr>
        </p15:guide>
        <p15:guide id="6" pos="449">
          <p15:clr>
            <a:srgbClr val="9AA0A6"/>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0069"/>
    <a:srgbClr val="004CA8"/>
    <a:srgbClr val="07A2D9"/>
    <a:srgbClr val="0568E4"/>
    <a:srgbClr val="005FD7"/>
    <a:srgbClr val="2384BF"/>
    <a:srgbClr val="71B9E5"/>
    <a:srgbClr val="0052F6"/>
    <a:srgbClr val="002655"/>
    <a:srgbClr val="53B4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6E4BA5D-0F5F-48CE-94D1-06552C6C38E3}">
  <a:tblStyle styleId="{46E4BA5D-0F5F-48CE-94D1-06552C6C38E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4" d="100"/>
          <a:sy n="144" d="100"/>
        </p:scale>
        <p:origin x="534" y="114"/>
      </p:cViewPr>
      <p:guideLst>
        <p:guide orient="horz" pos="1620"/>
        <p:guide pos="2848"/>
        <p:guide pos="5311"/>
        <p:guide orient="horz" pos="2897"/>
        <p:guide orient="horz" pos="346"/>
        <p:guide pos="449"/>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8" d="100"/>
          <a:sy n="88" d="100"/>
        </p:scale>
        <p:origin x="307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6b9affecee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6b9affecee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313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6b9affecee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6b9affecee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4065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6b9affecee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6b9affecee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6705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6b9affecee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6b9affecee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24553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6b9affecee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6b9affecee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6231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6b9affecee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6b9affecee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5905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6ba8e432a2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6ba8e432a2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6b5a0b769d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6b5a0b769d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6b5a0b769d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6b5a0b769d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6b9affecee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6b9affecee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6b9affecee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6b9affecee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6b9affecee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6b9affecee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6478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6b9affecee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6b9affecee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57874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6b9affecee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6b9affecee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879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143000" y="841772"/>
            <a:ext cx="6858000" cy="1790700"/>
          </a:xfrm>
        </p:spPr>
        <p:txBody>
          <a:bodyPr anchor="b"/>
          <a:lstStyle>
            <a:lvl1pPr algn="ctr">
              <a:defRPr sz="4500"/>
            </a:lvl1pPr>
          </a:lstStyle>
          <a:p>
            <a:r>
              <a:rPr lang="fr-FR" smtClean="0"/>
              <a:t>Modifiez le style du titre</a:t>
            </a:r>
            <a:endParaRPr lang="fr-FR"/>
          </a:p>
        </p:txBody>
      </p:sp>
      <p:sp>
        <p:nvSpPr>
          <p:cNvPr id="3" name="Sous-titr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smtClean="0"/>
              <a:t>Modifier le style des sous-titres du masque</a:t>
            </a:r>
            <a:endParaRPr lang="fr-FR"/>
          </a:p>
        </p:txBody>
      </p:sp>
      <p:sp>
        <p:nvSpPr>
          <p:cNvPr id="4" name="Espace réservé de la date 3"/>
          <p:cNvSpPr>
            <a:spLocks noGrp="1"/>
          </p:cNvSpPr>
          <p:nvPr>
            <p:ph type="dt" sz="half" idx="10"/>
          </p:nvPr>
        </p:nvSpPr>
        <p:spPr/>
        <p:txBody>
          <a:bodyPr/>
          <a:lstStyle/>
          <a:p>
            <a:fld id="{BA2B9814-3CB7-493C-96C2-AD928873F277}" type="datetimeFigureOut">
              <a:rPr lang="fr-FR" smtClean="0"/>
              <a:t>25/08/2022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442E8CE-D20E-4F15-92B5-6EC71E4E682F}" type="slidenum">
              <a:rPr lang="fr-FR" smtClean="0"/>
              <a:t>‹N°›</a:t>
            </a:fld>
            <a:endParaRPr lang="fr-FR"/>
          </a:p>
        </p:txBody>
      </p:sp>
    </p:spTree>
    <p:extLst>
      <p:ext uri="{BB962C8B-B14F-4D97-AF65-F5344CB8AC3E}">
        <p14:creationId xmlns:p14="http://schemas.microsoft.com/office/powerpoint/2010/main" val="220282064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BA2B9814-3CB7-493C-96C2-AD928873F277}" type="datetimeFigureOut">
              <a:rPr lang="fr-FR" smtClean="0"/>
              <a:t>25/08/2022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442E8CE-D20E-4F15-92B5-6EC71E4E682F}" type="slidenum">
              <a:rPr lang="fr-FR" smtClean="0"/>
              <a:t>‹N°›</a:t>
            </a:fld>
            <a:endParaRPr lang="fr-FR"/>
          </a:p>
        </p:txBody>
      </p:sp>
    </p:spTree>
    <p:extLst>
      <p:ext uri="{BB962C8B-B14F-4D97-AF65-F5344CB8AC3E}">
        <p14:creationId xmlns:p14="http://schemas.microsoft.com/office/powerpoint/2010/main" val="284833701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543675" y="273844"/>
            <a:ext cx="1971675" cy="4358879"/>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628650" y="273844"/>
            <a:ext cx="5800725" cy="4358879"/>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BA2B9814-3CB7-493C-96C2-AD928873F277}" type="datetimeFigureOut">
              <a:rPr lang="fr-FR" smtClean="0"/>
              <a:t>25/08/2022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442E8CE-D20E-4F15-92B5-6EC71E4E682F}" type="slidenum">
              <a:rPr lang="fr-FR" smtClean="0"/>
              <a:t>‹N°›</a:t>
            </a:fld>
            <a:endParaRPr lang="fr-FR"/>
          </a:p>
        </p:txBody>
      </p:sp>
    </p:spTree>
    <p:extLst>
      <p:ext uri="{BB962C8B-B14F-4D97-AF65-F5344CB8AC3E}">
        <p14:creationId xmlns:p14="http://schemas.microsoft.com/office/powerpoint/2010/main" val="149349200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713250" y="1228675"/>
            <a:ext cx="7717500" cy="34164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dk2"/>
              </a:buClr>
              <a:buSzPts val="1100"/>
              <a:buAutoNum type="arabicPeriod"/>
              <a:defRPr sz="1250"/>
            </a:lvl1pPr>
            <a:lvl2pPr marL="914400" lvl="1" indent="-298450">
              <a:spcBef>
                <a:spcPts val="1600"/>
              </a:spcBef>
              <a:spcAft>
                <a:spcPts val="0"/>
              </a:spcAft>
              <a:buClr>
                <a:schemeClr val="dk1"/>
              </a:buClr>
              <a:buSzPts val="1100"/>
              <a:buFont typeface="Muli"/>
              <a:buAutoNum type="alphaLcPeriod"/>
              <a:defRPr/>
            </a:lvl2pPr>
            <a:lvl3pPr marL="1371600" lvl="2" indent="-298450">
              <a:spcBef>
                <a:spcPts val="1600"/>
              </a:spcBef>
              <a:spcAft>
                <a:spcPts val="0"/>
              </a:spcAft>
              <a:buClr>
                <a:schemeClr val="dk1"/>
              </a:buClr>
              <a:buSzPts val="1100"/>
              <a:buFont typeface="Muli"/>
              <a:buAutoNum type="romanLcPeriod"/>
              <a:defRPr/>
            </a:lvl3pPr>
            <a:lvl4pPr marL="1828800" lvl="3" indent="-298450">
              <a:spcBef>
                <a:spcPts val="1600"/>
              </a:spcBef>
              <a:spcAft>
                <a:spcPts val="0"/>
              </a:spcAft>
              <a:buClr>
                <a:schemeClr val="dk1"/>
              </a:buClr>
              <a:buSzPts val="1100"/>
              <a:buFont typeface="Muli"/>
              <a:buAutoNum type="arabicPeriod"/>
              <a:defRPr/>
            </a:lvl4pPr>
            <a:lvl5pPr marL="2286000" lvl="4" indent="-298450">
              <a:spcBef>
                <a:spcPts val="1600"/>
              </a:spcBef>
              <a:spcAft>
                <a:spcPts val="0"/>
              </a:spcAft>
              <a:buClr>
                <a:schemeClr val="dk1"/>
              </a:buClr>
              <a:buSzPts val="1100"/>
              <a:buFont typeface="Muli"/>
              <a:buAutoNum type="alphaLcPeriod"/>
              <a:defRPr/>
            </a:lvl5pPr>
            <a:lvl6pPr marL="2743200" lvl="5" indent="-298450">
              <a:spcBef>
                <a:spcPts val="1600"/>
              </a:spcBef>
              <a:spcAft>
                <a:spcPts val="0"/>
              </a:spcAft>
              <a:buClr>
                <a:schemeClr val="dk1"/>
              </a:buClr>
              <a:buSzPts val="1100"/>
              <a:buFont typeface="Muli"/>
              <a:buAutoNum type="romanLcPeriod"/>
              <a:defRPr/>
            </a:lvl6pPr>
            <a:lvl7pPr marL="3200400" lvl="6" indent="-298450">
              <a:spcBef>
                <a:spcPts val="1600"/>
              </a:spcBef>
              <a:spcAft>
                <a:spcPts val="0"/>
              </a:spcAft>
              <a:buClr>
                <a:schemeClr val="dk1"/>
              </a:buClr>
              <a:buSzPts val="1100"/>
              <a:buFont typeface="Muli"/>
              <a:buAutoNum type="arabicPeriod"/>
              <a:defRPr/>
            </a:lvl7pPr>
            <a:lvl8pPr marL="3657600" lvl="7" indent="-298450">
              <a:spcBef>
                <a:spcPts val="1600"/>
              </a:spcBef>
              <a:spcAft>
                <a:spcPts val="0"/>
              </a:spcAft>
              <a:buClr>
                <a:schemeClr val="dk1"/>
              </a:buClr>
              <a:buSzPts val="1100"/>
              <a:buFont typeface="Muli"/>
              <a:buAutoNum type="alphaLcPeriod"/>
              <a:defRPr/>
            </a:lvl8pPr>
            <a:lvl9pPr marL="4114800" lvl="8" indent="-298450">
              <a:spcBef>
                <a:spcPts val="1600"/>
              </a:spcBef>
              <a:spcAft>
                <a:spcPts val="1600"/>
              </a:spcAft>
              <a:buClr>
                <a:schemeClr val="dk1"/>
              </a:buClr>
              <a:buSzPts val="1100"/>
              <a:buFont typeface="Muli"/>
              <a:buAutoNum type="romanLcPeriod"/>
              <a:defRPr/>
            </a:lvl9pPr>
          </a:lstStyle>
          <a:p>
            <a:endParaRPr/>
          </a:p>
        </p:txBody>
      </p:sp>
      <p:sp>
        <p:nvSpPr>
          <p:cNvPr id="17" name="Google Shape;17;p4"/>
          <p:cNvSpPr txBox="1">
            <a:spLocks noGrp="1"/>
          </p:cNvSpPr>
          <p:nvPr>
            <p:ph type="title"/>
          </p:nvPr>
        </p:nvSpPr>
        <p:spPr>
          <a:xfrm>
            <a:off x="713250"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spTree>
    <p:extLst>
      <p:ext uri="{BB962C8B-B14F-4D97-AF65-F5344CB8AC3E}">
        <p14:creationId xmlns:p14="http://schemas.microsoft.com/office/powerpoint/2010/main" val="19877947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6"/>
              </a:buClr>
              <a:buSzPts val="3000"/>
              <a:buNone/>
              <a:defRPr sz="3000">
                <a:solidFill>
                  <a:schemeClr val="accent6"/>
                </a:solidFill>
              </a:defRPr>
            </a:lvl1pPr>
            <a:lvl2pPr lvl="1" algn="ctr">
              <a:spcBef>
                <a:spcPts val="0"/>
              </a:spcBef>
              <a:spcAft>
                <a:spcPts val="0"/>
              </a:spcAft>
              <a:buClr>
                <a:schemeClr val="accent6"/>
              </a:buClr>
              <a:buSzPts val="2400"/>
              <a:buNone/>
              <a:defRPr sz="2400">
                <a:solidFill>
                  <a:schemeClr val="accent6"/>
                </a:solidFill>
              </a:defRPr>
            </a:lvl2pPr>
            <a:lvl3pPr lvl="2" algn="ctr">
              <a:spcBef>
                <a:spcPts val="0"/>
              </a:spcBef>
              <a:spcAft>
                <a:spcPts val="0"/>
              </a:spcAft>
              <a:buClr>
                <a:schemeClr val="accent6"/>
              </a:buClr>
              <a:buSzPts val="2400"/>
              <a:buNone/>
              <a:defRPr sz="2400">
                <a:solidFill>
                  <a:schemeClr val="accent6"/>
                </a:solidFill>
              </a:defRPr>
            </a:lvl3pPr>
            <a:lvl4pPr lvl="3" algn="ctr">
              <a:spcBef>
                <a:spcPts val="0"/>
              </a:spcBef>
              <a:spcAft>
                <a:spcPts val="0"/>
              </a:spcAft>
              <a:buClr>
                <a:schemeClr val="accent6"/>
              </a:buClr>
              <a:buSzPts val="2400"/>
              <a:buNone/>
              <a:defRPr sz="2400">
                <a:solidFill>
                  <a:schemeClr val="accent6"/>
                </a:solidFill>
              </a:defRPr>
            </a:lvl4pPr>
            <a:lvl5pPr lvl="4" algn="ctr">
              <a:spcBef>
                <a:spcPts val="0"/>
              </a:spcBef>
              <a:spcAft>
                <a:spcPts val="0"/>
              </a:spcAft>
              <a:buClr>
                <a:schemeClr val="accent6"/>
              </a:buClr>
              <a:buSzPts val="2400"/>
              <a:buNone/>
              <a:defRPr sz="2400">
                <a:solidFill>
                  <a:schemeClr val="accent6"/>
                </a:solidFill>
              </a:defRPr>
            </a:lvl5pPr>
            <a:lvl6pPr lvl="5" algn="ctr">
              <a:spcBef>
                <a:spcPts val="0"/>
              </a:spcBef>
              <a:spcAft>
                <a:spcPts val="0"/>
              </a:spcAft>
              <a:buClr>
                <a:schemeClr val="accent6"/>
              </a:buClr>
              <a:buSzPts val="2400"/>
              <a:buNone/>
              <a:defRPr sz="2400">
                <a:solidFill>
                  <a:schemeClr val="accent6"/>
                </a:solidFill>
              </a:defRPr>
            </a:lvl6pPr>
            <a:lvl7pPr lvl="6" algn="ctr">
              <a:spcBef>
                <a:spcPts val="0"/>
              </a:spcBef>
              <a:spcAft>
                <a:spcPts val="0"/>
              </a:spcAft>
              <a:buClr>
                <a:schemeClr val="accent6"/>
              </a:buClr>
              <a:buSzPts val="2400"/>
              <a:buNone/>
              <a:defRPr sz="2400">
                <a:solidFill>
                  <a:schemeClr val="accent6"/>
                </a:solidFill>
              </a:defRPr>
            </a:lvl7pPr>
            <a:lvl8pPr lvl="7" algn="ctr">
              <a:spcBef>
                <a:spcPts val="0"/>
              </a:spcBef>
              <a:spcAft>
                <a:spcPts val="0"/>
              </a:spcAft>
              <a:buClr>
                <a:schemeClr val="accent6"/>
              </a:buClr>
              <a:buSzPts val="2400"/>
              <a:buNone/>
              <a:defRPr sz="2400">
                <a:solidFill>
                  <a:schemeClr val="accent6"/>
                </a:solidFill>
              </a:defRPr>
            </a:lvl8pPr>
            <a:lvl9pPr lvl="8" algn="ctr">
              <a:spcBef>
                <a:spcPts val="0"/>
              </a:spcBef>
              <a:spcAft>
                <a:spcPts val="0"/>
              </a:spcAft>
              <a:buClr>
                <a:schemeClr val="accent6"/>
              </a:buClr>
              <a:buSzPts val="2400"/>
              <a:buNone/>
              <a:defRPr sz="2400">
                <a:solidFill>
                  <a:schemeClr val="accent6"/>
                </a:solidFill>
              </a:defRPr>
            </a:lvl9pPr>
          </a:lstStyle>
          <a:p>
            <a:endParaRPr/>
          </a:p>
        </p:txBody>
      </p:sp>
      <p:sp>
        <p:nvSpPr>
          <p:cNvPr id="29" name="Google Shape;29;p7"/>
          <p:cNvSpPr txBox="1">
            <a:spLocks noGrp="1"/>
          </p:cNvSpPr>
          <p:nvPr>
            <p:ph type="body" idx="1"/>
          </p:nvPr>
        </p:nvSpPr>
        <p:spPr>
          <a:xfrm>
            <a:off x="5578375" y="2125700"/>
            <a:ext cx="2666400" cy="19083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sz="1600"/>
            </a:lvl1pPr>
            <a:lvl2pPr marL="914400" lvl="1" indent="-330200">
              <a:spcBef>
                <a:spcPts val="1600"/>
              </a:spcBef>
              <a:spcAft>
                <a:spcPts val="0"/>
              </a:spcAft>
              <a:buSzPts val="1600"/>
              <a:buChar char="○"/>
              <a:defRPr sz="1600"/>
            </a:lvl2pPr>
            <a:lvl3pPr marL="1371600" lvl="2" indent="-330200">
              <a:spcBef>
                <a:spcPts val="1600"/>
              </a:spcBef>
              <a:spcAft>
                <a:spcPts val="0"/>
              </a:spcAft>
              <a:buSzPts val="1600"/>
              <a:buChar char="■"/>
              <a:defRPr sz="1600"/>
            </a:lvl3pPr>
            <a:lvl4pPr marL="1828800" lvl="3" indent="-330200">
              <a:spcBef>
                <a:spcPts val="1600"/>
              </a:spcBef>
              <a:spcAft>
                <a:spcPts val="0"/>
              </a:spcAft>
              <a:buSzPts val="1600"/>
              <a:buChar char="●"/>
              <a:defRPr sz="1600"/>
            </a:lvl4pPr>
            <a:lvl5pPr marL="2286000" lvl="4" indent="-330200">
              <a:spcBef>
                <a:spcPts val="1600"/>
              </a:spcBef>
              <a:spcAft>
                <a:spcPts val="0"/>
              </a:spcAft>
              <a:buSzPts val="1600"/>
              <a:buChar char="○"/>
              <a:defRPr sz="1600"/>
            </a:lvl5pPr>
            <a:lvl6pPr marL="2743200" lvl="5" indent="-330200">
              <a:spcBef>
                <a:spcPts val="1600"/>
              </a:spcBef>
              <a:spcAft>
                <a:spcPts val="0"/>
              </a:spcAft>
              <a:buSzPts val="1600"/>
              <a:buChar char="■"/>
              <a:defRPr sz="1600"/>
            </a:lvl6pPr>
            <a:lvl7pPr marL="3200400" lvl="6" indent="-330200">
              <a:spcBef>
                <a:spcPts val="1600"/>
              </a:spcBef>
              <a:spcAft>
                <a:spcPts val="0"/>
              </a:spcAft>
              <a:buSzPts val="1600"/>
              <a:buChar char="●"/>
              <a:defRPr sz="1600"/>
            </a:lvl7pPr>
            <a:lvl8pPr marL="3657600" lvl="7" indent="-330200">
              <a:spcBef>
                <a:spcPts val="1600"/>
              </a:spcBef>
              <a:spcAft>
                <a:spcPts val="0"/>
              </a:spcAft>
              <a:buSzPts val="1600"/>
              <a:buChar char="○"/>
              <a:defRPr sz="1600"/>
            </a:lvl8pPr>
            <a:lvl9pPr marL="4114800" lvl="8" indent="-330200">
              <a:spcBef>
                <a:spcPts val="1600"/>
              </a:spcBef>
              <a:spcAft>
                <a:spcPts val="1600"/>
              </a:spcAft>
              <a:buSzPts val="1600"/>
              <a:buChar char="■"/>
              <a:defRPr sz="1600"/>
            </a:lvl9pPr>
          </a:lstStyle>
          <a:p>
            <a:endParaRPr/>
          </a:p>
        </p:txBody>
      </p:sp>
    </p:spTree>
    <p:extLst>
      <p:ext uri="{BB962C8B-B14F-4D97-AF65-F5344CB8AC3E}">
        <p14:creationId xmlns:p14="http://schemas.microsoft.com/office/powerpoint/2010/main" val="29843584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3"/>
        <p:cNvGrpSpPr/>
        <p:nvPr/>
      </p:nvGrpSpPr>
      <p:grpSpPr>
        <a:xfrm>
          <a:off x="0" y="0"/>
          <a:ext cx="0" cy="0"/>
          <a:chOff x="0" y="0"/>
          <a:chExt cx="0" cy="0"/>
        </a:xfrm>
      </p:grpSpPr>
      <p:sp>
        <p:nvSpPr>
          <p:cNvPr id="34" name="Google Shape;34;p9"/>
          <p:cNvSpPr txBox="1">
            <a:spLocks noGrp="1"/>
          </p:cNvSpPr>
          <p:nvPr>
            <p:ph type="subTitle" idx="1"/>
          </p:nvPr>
        </p:nvSpPr>
        <p:spPr>
          <a:xfrm>
            <a:off x="719850" y="1550350"/>
            <a:ext cx="3821700" cy="507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6"/>
              </a:buClr>
              <a:buSzPts val="1800"/>
              <a:buFont typeface="Advent Pro"/>
              <a:buNone/>
              <a:defRPr sz="2200" b="1">
                <a:solidFill>
                  <a:schemeClr val="accent6"/>
                </a:solidFill>
                <a:latin typeface="Advent Pro"/>
                <a:ea typeface="Advent Pro"/>
                <a:cs typeface="Advent Pro"/>
                <a:sym typeface="Advent Pro"/>
              </a:defRPr>
            </a:lvl1pPr>
            <a:lvl2pPr lvl="1">
              <a:lnSpc>
                <a:spcPct val="100000"/>
              </a:lnSpc>
              <a:spcBef>
                <a:spcPts val="0"/>
              </a:spcBef>
              <a:spcAft>
                <a:spcPts val="0"/>
              </a:spcAft>
              <a:buClr>
                <a:schemeClr val="accent6"/>
              </a:buClr>
              <a:buSzPts val="2100"/>
              <a:buFont typeface="Advent Pro"/>
              <a:buNone/>
              <a:defRPr sz="2100" b="1">
                <a:solidFill>
                  <a:schemeClr val="accent6"/>
                </a:solidFill>
                <a:latin typeface="Advent Pro"/>
                <a:ea typeface="Advent Pro"/>
                <a:cs typeface="Advent Pro"/>
                <a:sym typeface="Advent Pro"/>
              </a:defRPr>
            </a:lvl2pPr>
            <a:lvl3pPr lvl="2">
              <a:lnSpc>
                <a:spcPct val="100000"/>
              </a:lnSpc>
              <a:spcBef>
                <a:spcPts val="0"/>
              </a:spcBef>
              <a:spcAft>
                <a:spcPts val="0"/>
              </a:spcAft>
              <a:buClr>
                <a:schemeClr val="accent6"/>
              </a:buClr>
              <a:buSzPts val="2100"/>
              <a:buFont typeface="Advent Pro"/>
              <a:buNone/>
              <a:defRPr sz="2100" b="1">
                <a:solidFill>
                  <a:schemeClr val="accent6"/>
                </a:solidFill>
                <a:latin typeface="Advent Pro"/>
                <a:ea typeface="Advent Pro"/>
                <a:cs typeface="Advent Pro"/>
                <a:sym typeface="Advent Pro"/>
              </a:defRPr>
            </a:lvl3pPr>
            <a:lvl4pPr lvl="3">
              <a:lnSpc>
                <a:spcPct val="100000"/>
              </a:lnSpc>
              <a:spcBef>
                <a:spcPts val="0"/>
              </a:spcBef>
              <a:spcAft>
                <a:spcPts val="0"/>
              </a:spcAft>
              <a:buClr>
                <a:schemeClr val="accent6"/>
              </a:buClr>
              <a:buSzPts val="2100"/>
              <a:buFont typeface="Advent Pro"/>
              <a:buNone/>
              <a:defRPr sz="2100" b="1">
                <a:solidFill>
                  <a:schemeClr val="accent6"/>
                </a:solidFill>
                <a:latin typeface="Advent Pro"/>
                <a:ea typeface="Advent Pro"/>
                <a:cs typeface="Advent Pro"/>
                <a:sym typeface="Advent Pro"/>
              </a:defRPr>
            </a:lvl4pPr>
            <a:lvl5pPr lvl="4">
              <a:lnSpc>
                <a:spcPct val="100000"/>
              </a:lnSpc>
              <a:spcBef>
                <a:spcPts val="0"/>
              </a:spcBef>
              <a:spcAft>
                <a:spcPts val="0"/>
              </a:spcAft>
              <a:buClr>
                <a:schemeClr val="accent6"/>
              </a:buClr>
              <a:buSzPts val="2100"/>
              <a:buFont typeface="Advent Pro"/>
              <a:buNone/>
              <a:defRPr sz="2100" b="1">
                <a:solidFill>
                  <a:schemeClr val="accent6"/>
                </a:solidFill>
                <a:latin typeface="Advent Pro"/>
                <a:ea typeface="Advent Pro"/>
                <a:cs typeface="Advent Pro"/>
                <a:sym typeface="Advent Pro"/>
              </a:defRPr>
            </a:lvl5pPr>
            <a:lvl6pPr lvl="5">
              <a:lnSpc>
                <a:spcPct val="100000"/>
              </a:lnSpc>
              <a:spcBef>
                <a:spcPts val="0"/>
              </a:spcBef>
              <a:spcAft>
                <a:spcPts val="0"/>
              </a:spcAft>
              <a:buClr>
                <a:schemeClr val="accent6"/>
              </a:buClr>
              <a:buSzPts val="2100"/>
              <a:buFont typeface="Advent Pro"/>
              <a:buNone/>
              <a:defRPr sz="2100" b="1">
                <a:solidFill>
                  <a:schemeClr val="accent6"/>
                </a:solidFill>
                <a:latin typeface="Advent Pro"/>
                <a:ea typeface="Advent Pro"/>
                <a:cs typeface="Advent Pro"/>
                <a:sym typeface="Advent Pro"/>
              </a:defRPr>
            </a:lvl6pPr>
            <a:lvl7pPr lvl="6">
              <a:lnSpc>
                <a:spcPct val="100000"/>
              </a:lnSpc>
              <a:spcBef>
                <a:spcPts val="0"/>
              </a:spcBef>
              <a:spcAft>
                <a:spcPts val="0"/>
              </a:spcAft>
              <a:buClr>
                <a:schemeClr val="accent6"/>
              </a:buClr>
              <a:buSzPts val="2100"/>
              <a:buFont typeface="Advent Pro"/>
              <a:buNone/>
              <a:defRPr sz="2100" b="1">
                <a:solidFill>
                  <a:schemeClr val="accent6"/>
                </a:solidFill>
                <a:latin typeface="Advent Pro"/>
                <a:ea typeface="Advent Pro"/>
                <a:cs typeface="Advent Pro"/>
                <a:sym typeface="Advent Pro"/>
              </a:defRPr>
            </a:lvl7pPr>
            <a:lvl8pPr lvl="7">
              <a:lnSpc>
                <a:spcPct val="100000"/>
              </a:lnSpc>
              <a:spcBef>
                <a:spcPts val="0"/>
              </a:spcBef>
              <a:spcAft>
                <a:spcPts val="0"/>
              </a:spcAft>
              <a:buClr>
                <a:schemeClr val="accent6"/>
              </a:buClr>
              <a:buSzPts val="2100"/>
              <a:buFont typeface="Advent Pro"/>
              <a:buNone/>
              <a:defRPr sz="2100" b="1">
                <a:solidFill>
                  <a:schemeClr val="accent6"/>
                </a:solidFill>
                <a:latin typeface="Advent Pro"/>
                <a:ea typeface="Advent Pro"/>
                <a:cs typeface="Advent Pro"/>
                <a:sym typeface="Advent Pro"/>
              </a:defRPr>
            </a:lvl8pPr>
            <a:lvl9pPr lvl="8">
              <a:lnSpc>
                <a:spcPct val="100000"/>
              </a:lnSpc>
              <a:spcBef>
                <a:spcPts val="0"/>
              </a:spcBef>
              <a:spcAft>
                <a:spcPts val="0"/>
              </a:spcAft>
              <a:buClr>
                <a:schemeClr val="accent6"/>
              </a:buClr>
              <a:buSzPts val="2100"/>
              <a:buFont typeface="Advent Pro"/>
              <a:buNone/>
              <a:defRPr sz="2100" b="1">
                <a:solidFill>
                  <a:schemeClr val="accent6"/>
                </a:solidFill>
                <a:latin typeface="Advent Pro"/>
                <a:ea typeface="Advent Pro"/>
                <a:cs typeface="Advent Pro"/>
                <a:sym typeface="Advent Pro"/>
              </a:defRPr>
            </a:lvl9pPr>
          </a:lstStyle>
          <a:p>
            <a:endParaRPr/>
          </a:p>
        </p:txBody>
      </p:sp>
      <p:sp>
        <p:nvSpPr>
          <p:cNvPr id="35" name="Google Shape;35;p9"/>
          <p:cNvSpPr txBox="1">
            <a:spLocks noGrp="1"/>
          </p:cNvSpPr>
          <p:nvPr>
            <p:ph type="body" idx="2"/>
          </p:nvPr>
        </p:nvSpPr>
        <p:spPr>
          <a:xfrm>
            <a:off x="719850" y="2187075"/>
            <a:ext cx="3821700" cy="2171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0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6" name="Google Shape;36;p9"/>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spTree>
    <p:extLst>
      <p:ext uri="{BB962C8B-B14F-4D97-AF65-F5344CB8AC3E}">
        <p14:creationId xmlns:p14="http://schemas.microsoft.com/office/powerpoint/2010/main" val="4155741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sp>
        <p:nvSpPr>
          <p:cNvPr id="66" name="Google Shape;66;p17"/>
          <p:cNvSpPr txBox="1">
            <a:spLocks noGrp="1"/>
          </p:cNvSpPr>
          <p:nvPr>
            <p:ph type="title" idx="2"/>
          </p:nvPr>
        </p:nvSpPr>
        <p:spPr>
          <a:xfrm>
            <a:off x="1197350" y="3267525"/>
            <a:ext cx="2776800" cy="548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67" name="Google Shape;67;p17"/>
          <p:cNvSpPr txBox="1">
            <a:spLocks noGrp="1"/>
          </p:cNvSpPr>
          <p:nvPr>
            <p:ph type="subTitle" idx="1"/>
          </p:nvPr>
        </p:nvSpPr>
        <p:spPr>
          <a:xfrm>
            <a:off x="1197350" y="3750925"/>
            <a:ext cx="2776800" cy="75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68" name="Google Shape;68;p17"/>
          <p:cNvSpPr txBox="1">
            <a:spLocks noGrp="1"/>
          </p:cNvSpPr>
          <p:nvPr>
            <p:ph type="title" idx="3"/>
          </p:nvPr>
        </p:nvSpPr>
        <p:spPr>
          <a:xfrm>
            <a:off x="5169860" y="3267525"/>
            <a:ext cx="2776800" cy="548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69" name="Google Shape;69;p17"/>
          <p:cNvSpPr txBox="1">
            <a:spLocks noGrp="1"/>
          </p:cNvSpPr>
          <p:nvPr>
            <p:ph type="subTitle" idx="4"/>
          </p:nvPr>
        </p:nvSpPr>
        <p:spPr>
          <a:xfrm>
            <a:off x="5169860" y="3750925"/>
            <a:ext cx="2776800" cy="75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extLst>
      <p:ext uri="{BB962C8B-B14F-4D97-AF65-F5344CB8AC3E}">
        <p14:creationId xmlns:p14="http://schemas.microsoft.com/office/powerpoint/2010/main" val="9568372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sp>
        <p:nvSpPr>
          <p:cNvPr id="73" name="Google Shape;73;p18"/>
          <p:cNvSpPr txBox="1">
            <a:spLocks noGrp="1"/>
          </p:cNvSpPr>
          <p:nvPr>
            <p:ph type="subTitle" idx="1"/>
          </p:nvPr>
        </p:nvSpPr>
        <p:spPr>
          <a:xfrm>
            <a:off x="2976000" y="3623075"/>
            <a:ext cx="3192000" cy="97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extLst>
      <p:ext uri="{BB962C8B-B14F-4D97-AF65-F5344CB8AC3E}">
        <p14:creationId xmlns:p14="http://schemas.microsoft.com/office/powerpoint/2010/main" val="1797975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BA2B9814-3CB7-493C-96C2-AD928873F277}" type="datetimeFigureOut">
              <a:rPr lang="fr-FR" smtClean="0"/>
              <a:t>25/08/2022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442E8CE-D20E-4F15-92B5-6EC71E4E682F}" type="slidenum">
              <a:rPr lang="fr-FR" smtClean="0"/>
              <a:t>‹N°›</a:t>
            </a:fld>
            <a:endParaRPr lang="fr-FR"/>
          </a:p>
        </p:txBody>
      </p:sp>
    </p:spTree>
    <p:extLst>
      <p:ext uri="{BB962C8B-B14F-4D97-AF65-F5344CB8AC3E}">
        <p14:creationId xmlns:p14="http://schemas.microsoft.com/office/powerpoint/2010/main" val="390028812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623888" y="1282304"/>
            <a:ext cx="7886700" cy="2139553"/>
          </a:xfrm>
        </p:spPr>
        <p:txBody>
          <a:bodyPr anchor="b"/>
          <a:lstStyle>
            <a:lvl1pPr>
              <a:defRPr sz="4500"/>
            </a:lvl1pPr>
          </a:lstStyle>
          <a:p>
            <a:r>
              <a:rPr lang="fr-FR" smtClean="0"/>
              <a:t>Modifiez le style du titre</a:t>
            </a:r>
            <a:endParaRPr lang="fr-FR"/>
          </a:p>
        </p:txBody>
      </p:sp>
      <p:sp>
        <p:nvSpPr>
          <p:cNvPr id="3" name="Espace réservé du texte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smtClean="0"/>
              <a:t>Modifier les styles du texte du masque</a:t>
            </a:r>
          </a:p>
        </p:txBody>
      </p:sp>
      <p:sp>
        <p:nvSpPr>
          <p:cNvPr id="4" name="Espace réservé de la date 3"/>
          <p:cNvSpPr>
            <a:spLocks noGrp="1"/>
          </p:cNvSpPr>
          <p:nvPr>
            <p:ph type="dt" sz="half" idx="10"/>
          </p:nvPr>
        </p:nvSpPr>
        <p:spPr/>
        <p:txBody>
          <a:bodyPr/>
          <a:lstStyle/>
          <a:p>
            <a:fld id="{BA2B9814-3CB7-493C-96C2-AD928873F277}" type="datetimeFigureOut">
              <a:rPr lang="fr-FR" smtClean="0"/>
              <a:t>25/08/2022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442E8CE-D20E-4F15-92B5-6EC71E4E682F}" type="slidenum">
              <a:rPr lang="fr-FR" smtClean="0"/>
              <a:t>‹N°›</a:t>
            </a:fld>
            <a:endParaRPr lang="fr-FR"/>
          </a:p>
        </p:txBody>
      </p:sp>
    </p:spTree>
    <p:extLst>
      <p:ext uri="{BB962C8B-B14F-4D97-AF65-F5344CB8AC3E}">
        <p14:creationId xmlns:p14="http://schemas.microsoft.com/office/powerpoint/2010/main" val="56287265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628650" y="1369219"/>
            <a:ext cx="3886200" cy="3263504"/>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29150" y="1369219"/>
            <a:ext cx="3886200" cy="3263504"/>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BA2B9814-3CB7-493C-96C2-AD928873F277}" type="datetimeFigureOut">
              <a:rPr lang="fr-FR" smtClean="0"/>
              <a:t>25/08/2022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8442E8CE-D20E-4F15-92B5-6EC71E4E682F}" type="slidenum">
              <a:rPr lang="fr-FR" smtClean="0"/>
              <a:t>‹N°›</a:t>
            </a:fld>
            <a:endParaRPr lang="fr-FR"/>
          </a:p>
        </p:txBody>
      </p:sp>
    </p:spTree>
    <p:extLst>
      <p:ext uri="{BB962C8B-B14F-4D97-AF65-F5344CB8AC3E}">
        <p14:creationId xmlns:p14="http://schemas.microsoft.com/office/powerpoint/2010/main" val="183563928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29841" y="273844"/>
            <a:ext cx="7886700" cy="994172"/>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smtClean="0"/>
              <a:t>Modifier les styles du texte du masque</a:t>
            </a:r>
          </a:p>
        </p:txBody>
      </p:sp>
      <p:sp>
        <p:nvSpPr>
          <p:cNvPr id="4" name="Espace réservé du contenu 3"/>
          <p:cNvSpPr>
            <a:spLocks noGrp="1"/>
          </p:cNvSpPr>
          <p:nvPr>
            <p:ph sz="half" idx="2"/>
          </p:nvPr>
        </p:nvSpPr>
        <p:spPr>
          <a:xfrm>
            <a:off x="629842" y="1878806"/>
            <a:ext cx="3868340" cy="2763441"/>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smtClean="0"/>
              <a:t>Modifier les styles du texte du masque</a:t>
            </a:r>
          </a:p>
        </p:txBody>
      </p:sp>
      <p:sp>
        <p:nvSpPr>
          <p:cNvPr id="6" name="Espace réservé du contenu 5"/>
          <p:cNvSpPr>
            <a:spLocks noGrp="1"/>
          </p:cNvSpPr>
          <p:nvPr>
            <p:ph sz="quarter" idx="4"/>
          </p:nvPr>
        </p:nvSpPr>
        <p:spPr>
          <a:xfrm>
            <a:off x="4629150" y="1878806"/>
            <a:ext cx="3887391" cy="2763441"/>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BA2B9814-3CB7-493C-96C2-AD928873F277}" type="datetimeFigureOut">
              <a:rPr lang="fr-FR" smtClean="0"/>
              <a:t>25/08/2022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8442E8CE-D20E-4F15-92B5-6EC71E4E682F}" type="slidenum">
              <a:rPr lang="fr-FR" smtClean="0"/>
              <a:t>‹N°›</a:t>
            </a:fld>
            <a:endParaRPr lang="fr-FR"/>
          </a:p>
        </p:txBody>
      </p:sp>
    </p:spTree>
    <p:extLst>
      <p:ext uri="{BB962C8B-B14F-4D97-AF65-F5344CB8AC3E}">
        <p14:creationId xmlns:p14="http://schemas.microsoft.com/office/powerpoint/2010/main" val="89471643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BA2B9814-3CB7-493C-96C2-AD928873F277}" type="datetimeFigureOut">
              <a:rPr lang="fr-FR" smtClean="0"/>
              <a:t>25/08/2022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8442E8CE-D20E-4F15-92B5-6EC71E4E682F}" type="slidenum">
              <a:rPr lang="fr-FR" smtClean="0"/>
              <a:t>‹N°›</a:t>
            </a:fld>
            <a:endParaRPr lang="fr-FR"/>
          </a:p>
        </p:txBody>
      </p:sp>
    </p:spTree>
    <p:extLst>
      <p:ext uri="{BB962C8B-B14F-4D97-AF65-F5344CB8AC3E}">
        <p14:creationId xmlns:p14="http://schemas.microsoft.com/office/powerpoint/2010/main" val="300639182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F85A9330-D6A8-4219-8F55-C37BE540FD4B}" type="datetimeFigureOut">
              <a:rPr lang="fr-FR" smtClean="0"/>
              <a:t>25/08/2022</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DF400B6D-0614-445D-B74C-C8E0BA5F9C1C}" type="slidenum">
              <a:rPr lang="fr-FR" smtClean="0"/>
              <a:t>‹N°›</a:t>
            </a:fld>
            <a:endParaRPr lang="fr-FR"/>
          </a:p>
        </p:txBody>
      </p:sp>
    </p:spTree>
    <p:extLst>
      <p:ext uri="{BB962C8B-B14F-4D97-AF65-F5344CB8AC3E}">
        <p14:creationId xmlns:p14="http://schemas.microsoft.com/office/powerpoint/2010/main" val="211374408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29841" y="342900"/>
            <a:ext cx="2949178" cy="1200150"/>
          </a:xfrm>
        </p:spPr>
        <p:txBody>
          <a:bodyPr anchor="b"/>
          <a:lstStyle>
            <a:lvl1pPr>
              <a:defRPr sz="2400"/>
            </a:lvl1pPr>
          </a:lstStyle>
          <a:p>
            <a:r>
              <a:rPr lang="fr-FR" smtClean="0"/>
              <a:t>Modifiez le style du titre</a:t>
            </a:r>
            <a:endParaRPr lang="fr-FR"/>
          </a:p>
        </p:txBody>
      </p:sp>
      <p:sp>
        <p:nvSpPr>
          <p:cNvPr id="3" name="Espace réservé du contenu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BA2B9814-3CB7-493C-96C2-AD928873F277}" type="datetimeFigureOut">
              <a:rPr lang="fr-FR" smtClean="0"/>
              <a:t>25/08/2022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8442E8CE-D20E-4F15-92B5-6EC71E4E682F}" type="slidenum">
              <a:rPr lang="fr-FR" smtClean="0"/>
              <a:t>‹N°›</a:t>
            </a:fld>
            <a:endParaRPr lang="fr-FR"/>
          </a:p>
        </p:txBody>
      </p:sp>
    </p:spTree>
    <p:extLst>
      <p:ext uri="{BB962C8B-B14F-4D97-AF65-F5344CB8AC3E}">
        <p14:creationId xmlns:p14="http://schemas.microsoft.com/office/powerpoint/2010/main" val="360399100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29841" y="342900"/>
            <a:ext cx="2949178" cy="1200150"/>
          </a:xfrm>
        </p:spPr>
        <p:txBody>
          <a:bodyPr anchor="b"/>
          <a:lstStyle>
            <a:lvl1pPr>
              <a:defRPr sz="2400"/>
            </a:lvl1pPr>
          </a:lstStyle>
          <a:p>
            <a:r>
              <a:rPr lang="fr-FR" smtClean="0"/>
              <a:t>Modifiez le style du titre</a:t>
            </a:r>
            <a:endParaRPr lang="fr-FR"/>
          </a:p>
        </p:txBody>
      </p:sp>
      <p:sp>
        <p:nvSpPr>
          <p:cNvPr id="3" name="Espace réservé pour une image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fr-FR"/>
          </a:p>
        </p:txBody>
      </p:sp>
      <p:sp>
        <p:nvSpPr>
          <p:cNvPr id="4" name="Espace réservé du texte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BA2B9814-3CB7-493C-96C2-AD928873F277}" type="datetimeFigureOut">
              <a:rPr lang="fr-FR" smtClean="0"/>
              <a:t>25/08/2022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8442E8CE-D20E-4F15-92B5-6EC71E4E682F}" type="slidenum">
              <a:rPr lang="fr-FR" smtClean="0"/>
              <a:t>‹N°›</a:t>
            </a:fld>
            <a:endParaRPr lang="fr-FR"/>
          </a:p>
        </p:txBody>
      </p:sp>
    </p:spTree>
    <p:extLst>
      <p:ext uri="{BB962C8B-B14F-4D97-AF65-F5344CB8AC3E}">
        <p14:creationId xmlns:p14="http://schemas.microsoft.com/office/powerpoint/2010/main" val="119760311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A2B9814-3CB7-493C-96C2-AD928873F277}" type="datetimeFigureOut">
              <a:rPr lang="fr-FR" smtClean="0"/>
              <a:t>25/08/2022</a:t>
            </a:fld>
            <a:endParaRPr lang="fr-FR"/>
          </a:p>
        </p:txBody>
      </p:sp>
      <p:sp>
        <p:nvSpPr>
          <p:cNvPr id="5" name="Espace réservé du pied de page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8442E8CE-D20E-4F15-92B5-6EC71E4E682F}" type="slidenum">
              <a:rPr lang="fr-FR" smtClean="0"/>
              <a:t>‹N°›</a:t>
            </a:fld>
            <a:endParaRPr lang="fr-FR"/>
          </a:p>
        </p:txBody>
      </p:sp>
    </p:spTree>
    <p:extLst>
      <p:ext uri="{BB962C8B-B14F-4D97-AF65-F5344CB8AC3E}">
        <p14:creationId xmlns:p14="http://schemas.microsoft.com/office/powerpoint/2010/main" val="2792750927"/>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Lst>
  <mc:AlternateContent xmlns:mc="http://schemas.openxmlformats.org/markup-compatibility/2006" xmlns:p14="http://schemas.microsoft.com/office/powerpoint/2010/main">
    <mc:Choice Requires="p14">
      <p:transition spd="med" p14:dur="7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25.jpg"/></Relationships>
</file>

<file path=ppt/slides/_rels/slide1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27.jpg"/></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29.jpeg"/></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31.jpeg"/></Relationships>
</file>

<file path=ppt/slides/_rels/slide1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16.jpeg"/><Relationship Id="rId5" Type="http://schemas.openxmlformats.org/officeDocument/2006/relationships/image" Target="../media/image15.jp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18.jpeg"/></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959192">
            <a:off x="5393337" y="234199"/>
            <a:ext cx="2175741" cy="4752109"/>
          </a:xfrm>
          <a:prstGeom prst="rect">
            <a:avLst/>
          </a:prstGeom>
          <a:effectLst/>
          <a:scene3d>
            <a:camera prst="orthographicFront" fov="0">
              <a:rot lat="0" lon="0" rev="0"/>
            </a:camera>
            <a:lightRig rig="contrasting" dir="t">
              <a:rot lat="0" lon="0" rev="1500000"/>
            </a:lightRig>
          </a:scene3d>
          <a:sp3d extrusionH="127000" prstMaterial="powder"/>
        </p:spPr>
        <p:style>
          <a:lnRef idx="0">
            <a:schemeClr val="accent5"/>
          </a:lnRef>
          <a:fillRef idx="3">
            <a:schemeClr val="accent5"/>
          </a:fillRef>
          <a:effectRef idx="3">
            <a:schemeClr val="accent5"/>
          </a:effectRef>
          <a:fontRef idx="minor">
            <a:schemeClr val="lt1"/>
          </a:fontRef>
        </p:style>
      </p:pic>
      <p:sp>
        <p:nvSpPr>
          <p:cNvPr id="260" name="Google Shape;260;p46"/>
          <p:cNvSpPr txBox="1">
            <a:spLocks noGrp="1"/>
          </p:cNvSpPr>
          <p:nvPr>
            <p:ph type="ctrTitle"/>
          </p:nvPr>
        </p:nvSpPr>
        <p:spPr>
          <a:xfrm>
            <a:off x="340728" y="632361"/>
            <a:ext cx="3618000" cy="2420400"/>
          </a:xfrm>
          <a:prstGeom prst="rect">
            <a:avLst/>
          </a:prstGeom>
          <a:ln>
            <a:solidFill>
              <a:schemeClr val="bg1"/>
            </a:solidFill>
          </a:ln>
        </p:spPr>
        <p:txBody>
          <a:bodyPr spcFirstLastPara="1" wrap="square" lIns="91425" tIns="91425" rIns="91425" bIns="91425" anchor="b" anchorCtr="0">
            <a:noAutofit/>
          </a:bodyPr>
          <a:lstStyle/>
          <a:p>
            <a:pPr marL="0" lvl="0" indent="0" algn="l" rtl="0">
              <a:spcBef>
                <a:spcPts val="0"/>
              </a:spcBef>
              <a:spcAft>
                <a:spcPts val="0"/>
              </a:spcAft>
              <a:buNone/>
            </a:pPr>
            <a:r>
              <a:rPr lang="en" sz="6000" b="1" dirty="0">
                <a:solidFill>
                  <a:srgbClr val="004CA8"/>
                </a:solidFill>
                <a:latin typeface="Advent Pro"/>
                <a:ea typeface="Advent Pro"/>
                <a:cs typeface="Advent Pro"/>
              </a:rPr>
              <a:t>Locamed</a:t>
            </a:r>
            <a:br>
              <a:rPr lang="en" sz="6000" b="1" dirty="0">
                <a:solidFill>
                  <a:srgbClr val="004CA8"/>
                </a:solidFill>
                <a:latin typeface="Advent Pro"/>
                <a:ea typeface="Advent Pro"/>
                <a:cs typeface="Advent Pro"/>
              </a:rPr>
            </a:br>
            <a:r>
              <a:rPr lang="en" sz="6000" b="1" dirty="0">
                <a:solidFill>
                  <a:srgbClr val="004CA8"/>
                </a:solidFill>
                <a:latin typeface="Advent Pro"/>
                <a:ea typeface="Advent Pro"/>
                <a:cs typeface="Advent Pro"/>
              </a:rPr>
              <a:t>APP</a:t>
            </a:r>
            <a:endParaRPr sz="6000" b="1" dirty="0">
              <a:solidFill>
                <a:srgbClr val="004CA8"/>
              </a:solidFill>
              <a:latin typeface="Advent Pro"/>
              <a:ea typeface="Advent Pro"/>
              <a:cs typeface="Advent Pro"/>
            </a:endParaRPr>
          </a:p>
        </p:txBody>
      </p:sp>
      <p:cxnSp>
        <p:nvCxnSpPr>
          <p:cNvPr id="262" name="Google Shape;262;p46"/>
          <p:cNvCxnSpPr/>
          <p:nvPr/>
        </p:nvCxnSpPr>
        <p:spPr>
          <a:xfrm>
            <a:off x="-16967" y="0"/>
            <a:ext cx="4419600" cy="1"/>
          </a:xfrm>
          <a:prstGeom prst="straightConnector1">
            <a:avLst/>
          </a:prstGeom>
          <a:noFill/>
          <a:ln w="38100" cap="flat" cmpd="sng">
            <a:solidFill>
              <a:srgbClr val="F60069"/>
            </a:solidFill>
            <a:prstDash val="solid"/>
            <a:round/>
            <a:headEnd type="none" w="med" len="med"/>
            <a:tailEnd type="none" w="med" len="med"/>
          </a:ln>
        </p:spPr>
      </p:cxnSp>
      <p:grpSp>
        <p:nvGrpSpPr>
          <p:cNvPr id="263" name="Google Shape;263;p46"/>
          <p:cNvGrpSpPr/>
          <p:nvPr/>
        </p:nvGrpSpPr>
        <p:grpSpPr>
          <a:xfrm>
            <a:off x="5307123" y="2755352"/>
            <a:ext cx="4571594" cy="3735470"/>
            <a:chOff x="2757618" y="2549651"/>
            <a:chExt cx="4801590" cy="3923400"/>
          </a:xfrm>
          <a:solidFill>
            <a:srgbClr val="0066FF"/>
          </a:solidFill>
        </p:grpSpPr>
        <p:sp>
          <p:nvSpPr>
            <p:cNvPr id="264" name="Google Shape;264;p46"/>
            <p:cNvSpPr/>
            <p:nvPr/>
          </p:nvSpPr>
          <p:spPr>
            <a:xfrm rot="20819822">
              <a:off x="2757618" y="2924514"/>
              <a:ext cx="333762" cy="332500"/>
            </a:xfrm>
            <a:custGeom>
              <a:avLst/>
              <a:gdLst/>
              <a:ahLst/>
              <a:cxnLst/>
              <a:rect l="l" t="t" r="r" b="b"/>
              <a:pathLst>
                <a:path w="27780" h="13300" extrusionOk="0">
                  <a:moveTo>
                    <a:pt x="21074" y="0"/>
                  </a:moveTo>
                  <a:lnTo>
                    <a:pt x="1" y="1924"/>
                  </a:lnTo>
                  <a:cubicBezTo>
                    <a:pt x="3646" y="8936"/>
                    <a:pt x="10884" y="13299"/>
                    <a:pt x="18732" y="13299"/>
                  </a:cubicBezTo>
                  <a:cubicBezTo>
                    <a:pt x="19059" y="13299"/>
                    <a:pt x="19387" y="13292"/>
                    <a:pt x="19716" y="13277"/>
                  </a:cubicBezTo>
                  <a:lnTo>
                    <a:pt x="27780" y="12901"/>
                  </a:lnTo>
                  <a:lnTo>
                    <a:pt x="21074" y="0"/>
                  </a:lnTo>
                  <a:close/>
                </a:path>
              </a:pathLst>
            </a:custGeom>
            <a:grp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6"/>
            <p:cNvSpPr/>
            <p:nvPr/>
          </p:nvSpPr>
          <p:spPr>
            <a:xfrm rot="20742270">
              <a:off x="2942449" y="3236374"/>
              <a:ext cx="307677" cy="332500"/>
            </a:xfrm>
            <a:custGeom>
              <a:avLst/>
              <a:gdLst/>
              <a:ahLst/>
              <a:cxnLst/>
              <a:rect l="l" t="t" r="r" b="b"/>
              <a:pathLst>
                <a:path w="27779" h="13300" extrusionOk="0">
                  <a:moveTo>
                    <a:pt x="21072" y="1"/>
                  </a:moveTo>
                  <a:lnTo>
                    <a:pt x="0" y="1924"/>
                  </a:lnTo>
                  <a:cubicBezTo>
                    <a:pt x="3644" y="8936"/>
                    <a:pt x="10882" y="13300"/>
                    <a:pt x="18731" y="13300"/>
                  </a:cubicBezTo>
                  <a:cubicBezTo>
                    <a:pt x="19058" y="13300"/>
                    <a:pt x="19386" y="13292"/>
                    <a:pt x="19714" y="13277"/>
                  </a:cubicBezTo>
                  <a:lnTo>
                    <a:pt x="27778" y="12903"/>
                  </a:lnTo>
                  <a:lnTo>
                    <a:pt x="21072" y="1"/>
                  </a:lnTo>
                  <a:close/>
                </a:path>
              </a:pathLst>
            </a:custGeom>
            <a:grp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6"/>
            <p:cNvSpPr/>
            <p:nvPr/>
          </p:nvSpPr>
          <p:spPr>
            <a:xfrm>
              <a:off x="4619633" y="2549651"/>
              <a:ext cx="2939575" cy="3923400"/>
            </a:xfrm>
            <a:custGeom>
              <a:avLst/>
              <a:gdLst/>
              <a:ahLst/>
              <a:cxnLst/>
              <a:rect l="l" t="t" r="r" b="b"/>
              <a:pathLst>
                <a:path w="117583" h="156936" extrusionOk="0">
                  <a:moveTo>
                    <a:pt x="29283" y="1"/>
                  </a:moveTo>
                  <a:lnTo>
                    <a:pt x="49955" y="39769"/>
                  </a:lnTo>
                  <a:lnTo>
                    <a:pt x="50300" y="45191"/>
                  </a:lnTo>
                  <a:cubicBezTo>
                    <a:pt x="50548" y="49116"/>
                    <a:pt x="49623" y="53026"/>
                    <a:pt x="47639" y="56422"/>
                  </a:cubicBezTo>
                  <a:cubicBezTo>
                    <a:pt x="45896" y="59406"/>
                    <a:pt x="42737" y="61123"/>
                    <a:pt x="39451" y="61123"/>
                  </a:cubicBezTo>
                  <a:cubicBezTo>
                    <a:pt x="38294" y="61123"/>
                    <a:pt x="37121" y="60910"/>
                    <a:pt x="35988" y="60465"/>
                  </a:cubicBezTo>
                  <a:lnTo>
                    <a:pt x="33530" y="59500"/>
                  </a:lnTo>
                  <a:cubicBezTo>
                    <a:pt x="30457" y="58293"/>
                    <a:pt x="27888" y="56074"/>
                    <a:pt x="26248" y="53209"/>
                  </a:cubicBezTo>
                  <a:lnTo>
                    <a:pt x="26108" y="52963"/>
                  </a:lnTo>
                  <a:cubicBezTo>
                    <a:pt x="24768" y="50625"/>
                    <a:pt x="22803" y="48705"/>
                    <a:pt x="20434" y="47421"/>
                  </a:cubicBezTo>
                  <a:cubicBezTo>
                    <a:pt x="17335" y="45742"/>
                    <a:pt x="13921" y="44904"/>
                    <a:pt x="10509" y="44904"/>
                  </a:cubicBezTo>
                  <a:cubicBezTo>
                    <a:pt x="6875" y="44904"/>
                    <a:pt x="3243" y="45855"/>
                    <a:pt x="1" y="47750"/>
                  </a:cubicBezTo>
                  <a:lnTo>
                    <a:pt x="27487" y="71780"/>
                  </a:lnTo>
                  <a:lnTo>
                    <a:pt x="39212" y="89578"/>
                  </a:lnTo>
                  <a:cubicBezTo>
                    <a:pt x="42619" y="94749"/>
                    <a:pt x="47346" y="98916"/>
                    <a:pt x="52905" y="101646"/>
                  </a:cubicBezTo>
                  <a:lnTo>
                    <a:pt x="69094" y="109597"/>
                  </a:lnTo>
                  <a:lnTo>
                    <a:pt x="81269" y="156936"/>
                  </a:lnTo>
                  <a:lnTo>
                    <a:pt x="117582" y="138060"/>
                  </a:lnTo>
                  <a:lnTo>
                    <a:pt x="96516" y="83303"/>
                  </a:lnTo>
                  <a:lnTo>
                    <a:pt x="63838" y="42200"/>
                  </a:lnTo>
                  <a:lnTo>
                    <a:pt x="41607" y="4943"/>
                  </a:lnTo>
                  <a:lnTo>
                    <a:pt x="29283" y="1"/>
                  </a:lnTo>
                  <a:close/>
                </a:path>
              </a:pathLst>
            </a:custGeom>
            <a:grp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 name="Google Shape;265;p46"/>
          <p:cNvSpPr/>
          <p:nvPr/>
        </p:nvSpPr>
        <p:spPr>
          <a:xfrm rot="20784546">
            <a:off x="5929701" y="4221059"/>
            <a:ext cx="245658" cy="269700"/>
          </a:xfrm>
          <a:custGeom>
            <a:avLst/>
            <a:gdLst/>
            <a:ahLst/>
            <a:cxnLst/>
            <a:rect l="l" t="t" r="r" b="b"/>
            <a:pathLst>
              <a:path w="27779" h="13300" extrusionOk="0">
                <a:moveTo>
                  <a:pt x="21072" y="1"/>
                </a:moveTo>
                <a:lnTo>
                  <a:pt x="0" y="1924"/>
                </a:lnTo>
                <a:cubicBezTo>
                  <a:pt x="3644" y="8936"/>
                  <a:pt x="10882" y="13300"/>
                  <a:pt x="18731" y="13300"/>
                </a:cubicBezTo>
                <a:cubicBezTo>
                  <a:pt x="19058" y="13300"/>
                  <a:pt x="19386" y="13292"/>
                  <a:pt x="19714" y="13277"/>
                </a:cubicBezTo>
                <a:lnTo>
                  <a:pt x="27778" y="12903"/>
                </a:lnTo>
                <a:lnTo>
                  <a:pt x="21072" y="1"/>
                </a:lnTo>
                <a:close/>
              </a:path>
            </a:pathLst>
          </a:custGeom>
          <a:solidFill>
            <a:srgbClr val="0066FF"/>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591045">
            <a:off x="5834793" y="4488533"/>
            <a:ext cx="741670" cy="626276"/>
          </a:xfrm>
          <a:prstGeom prst="rect">
            <a:avLst/>
          </a:prstGeom>
        </p:spPr>
      </p:pic>
      <p:pic>
        <p:nvPicPr>
          <p:cNvPr id="5" name="Imag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1643" y="2322458"/>
            <a:ext cx="652474" cy="746110"/>
          </a:xfrm>
          <a:prstGeom prst="rect">
            <a:avLst/>
          </a:prstGeom>
        </p:spPr>
      </p:pic>
      <p:pic>
        <p:nvPicPr>
          <p:cNvPr id="7" name="Imag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5116" y="128565"/>
            <a:ext cx="683734" cy="683734"/>
          </a:xfrm>
          <a:prstGeom prst="rect">
            <a:avLst/>
          </a:prstGeom>
        </p:spPr>
      </p:pic>
      <p:pic>
        <p:nvPicPr>
          <p:cNvPr id="8" name="Imag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211355">
            <a:off x="4254197" y="3751025"/>
            <a:ext cx="889890" cy="889890"/>
          </a:xfrm>
          <a:prstGeom prst="rect">
            <a:avLst/>
          </a:prstGeom>
        </p:spPr>
      </p:pic>
      <p:pic>
        <p:nvPicPr>
          <p:cNvPr id="9" name="Imag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8669973">
            <a:off x="4145349" y="1302506"/>
            <a:ext cx="692572" cy="692572"/>
          </a:xfrm>
          <a:prstGeom prst="rect">
            <a:avLst/>
          </a:prstGeom>
        </p:spPr>
      </p:pic>
      <p:pic>
        <p:nvPicPr>
          <p:cNvPr id="10" name="Imag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800302">
            <a:off x="8342515" y="2382399"/>
            <a:ext cx="768233" cy="768233"/>
          </a:xfrm>
          <a:prstGeom prst="rect">
            <a:avLst/>
          </a:prstGeom>
        </p:spPr>
      </p:pic>
      <p:pic>
        <p:nvPicPr>
          <p:cNvPr id="11" name="Imag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64469" y="1085644"/>
            <a:ext cx="1042352" cy="1236814"/>
          </a:xfrm>
          <a:prstGeom prst="rect">
            <a:avLst/>
          </a:prstGeom>
        </p:spPr>
      </p:pic>
      <p:pic>
        <p:nvPicPr>
          <p:cNvPr id="14" name="Image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1098004">
            <a:off x="6428595" y="311309"/>
            <a:ext cx="749396" cy="749396"/>
          </a:xfrm>
          <a:prstGeom prst="rect">
            <a:avLst/>
          </a:prstGeom>
        </p:spPr>
      </p:pic>
      <p:sp>
        <p:nvSpPr>
          <p:cNvPr id="28" name="Google Shape;260;p46"/>
          <p:cNvSpPr txBox="1">
            <a:spLocks/>
          </p:cNvSpPr>
          <p:nvPr/>
        </p:nvSpPr>
        <p:spPr>
          <a:xfrm>
            <a:off x="0" y="4623087"/>
            <a:ext cx="2938854" cy="491432"/>
          </a:xfrm>
          <a:prstGeom prst="rect">
            <a:avLst/>
          </a:prstGeom>
          <a:noFill/>
          <a:ln>
            <a:solidFill>
              <a:schemeClr val="bg1"/>
            </a:solid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6"/>
              </a:buClr>
              <a:buSzPts val="6000"/>
              <a:buFont typeface="Advent Pro"/>
              <a:buNone/>
              <a:defRPr sz="6000" b="1" i="0" u="none" strike="noStrike" cap="none">
                <a:solidFill>
                  <a:schemeClr val="accent6"/>
                </a:solidFill>
                <a:latin typeface="Advent Pro"/>
                <a:ea typeface="Advent Pro"/>
                <a:cs typeface="Advent Pro"/>
                <a:sym typeface="Advent Pro"/>
              </a:defRPr>
            </a:lvl1pPr>
            <a:lvl2pPr marR="0" lvl="1" algn="l" rtl="0">
              <a:lnSpc>
                <a:spcPct val="100000"/>
              </a:lnSpc>
              <a:spcBef>
                <a:spcPts val="0"/>
              </a:spcBef>
              <a:spcAft>
                <a:spcPts val="0"/>
              </a:spcAft>
              <a:buClr>
                <a:schemeClr val="accent6"/>
              </a:buClr>
              <a:buSzPts val="5200"/>
              <a:buFont typeface="Advent Pro"/>
              <a:buNone/>
              <a:defRPr sz="5200" b="1" i="0" u="none" strike="noStrike" cap="none">
                <a:solidFill>
                  <a:schemeClr val="accent6"/>
                </a:solidFill>
                <a:latin typeface="Advent Pro"/>
                <a:ea typeface="Advent Pro"/>
                <a:cs typeface="Advent Pro"/>
                <a:sym typeface="Advent Pro"/>
              </a:defRPr>
            </a:lvl2pPr>
            <a:lvl3pPr marR="0" lvl="2" algn="l" rtl="0">
              <a:lnSpc>
                <a:spcPct val="100000"/>
              </a:lnSpc>
              <a:spcBef>
                <a:spcPts val="0"/>
              </a:spcBef>
              <a:spcAft>
                <a:spcPts val="0"/>
              </a:spcAft>
              <a:buClr>
                <a:schemeClr val="accent6"/>
              </a:buClr>
              <a:buSzPts val="5200"/>
              <a:buFont typeface="Advent Pro"/>
              <a:buNone/>
              <a:defRPr sz="5200" b="1" i="0" u="none" strike="noStrike" cap="none">
                <a:solidFill>
                  <a:schemeClr val="accent6"/>
                </a:solidFill>
                <a:latin typeface="Advent Pro"/>
                <a:ea typeface="Advent Pro"/>
                <a:cs typeface="Advent Pro"/>
                <a:sym typeface="Advent Pro"/>
              </a:defRPr>
            </a:lvl3pPr>
            <a:lvl4pPr marR="0" lvl="3" algn="l" rtl="0">
              <a:lnSpc>
                <a:spcPct val="100000"/>
              </a:lnSpc>
              <a:spcBef>
                <a:spcPts val="0"/>
              </a:spcBef>
              <a:spcAft>
                <a:spcPts val="0"/>
              </a:spcAft>
              <a:buClr>
                <a:schemeClr val="accent6"/>
              </a:buClr>
              <a:buSzPts val="5200"/>
              <a:buFont typeface="Advent Pro"/>
              <a:buNone/>
              <a:defRPr sz="5200" b="1" i="0" u="none" strike="noStrike" cap="none">
                <a:solidFill>
                  <a:schemeClr val="accent6"/>
                </a:solidFill>
                <a:latin typeface="Advent Pro"/>
                <a:ea typeface="Advent Pro"/>
                <a:cs typeface="Advent Pro"/>
                <a:sym typeface="Advent Pro"/>
              </a:defRPr>
            </a:lvl4pPr>
            <a:lvl5pPr marR="0" lvl="4" algn="l" rtl="0">
              <a:lnSpc>
                <a:spcPct val="100000"/>
              </a:lnSpc>
              <a:spcBef>
                <a:spcPts val="0"/>
              </a:spcBef>
              <a:spcAft>
                <a:spcPts val="0"/>
              </a:spcAft>
              <a:buClr>
                <a:schemeClr val="accent6"/>
              </a:buClr>
              <a:buSzPts val="5200"/>
              <a:buFont typeface="Advent Pro"/>
              <a:buNone/>
              <a:defRPr sz="5200" b="1" i="0" u="none" strike="noStrike" cap="none">
                <a:solidFill>
                  <a:schemeClr val="accent6"/>
                </a:solidFill>
                <a:latin typeface="Advent Pro"/>
                <a:ea typeface="Advent Pro"/>
                <a:cs typeface="Advent Pro"/>
                <a:sym typeface="Advent Pro"/>
              </a:defRPr>
            </a:lvl5pPr>
            <a:lvl6pPr marR="0" lvl="5" algn="l" rtl="0">
              <a:lnSpc>
                <a:spcPct val="100000"/>
              </a:lnSpc>
              <a:spcBef>
                <a:spcPts val="0"/>
              </a:spcBef>
              <a:spcAft>
                <a:spcPts val="0"/>
              </a:spcAft>
              <a:buClr>
                <a:schemeClr val="accent6"/>
              </a:buClr>
              <a:buSzPts val="5200"/>
              <a:buFont typeface="Advent Pro"/>
              <a:buNone/>
              <a:defRPr sz="5200" b="1" i="0" u="none" strike="noStrike" cap="none">
                <a:solidFill>
                  <a:schemeClr val="accent6"/>
                </a:solidFill>
                <a:latin typeface="Advent Pro"/>
                <a:ea typeface="Advent Pro"/>
                <a:cs typeface="Advent Pro"/>
                <a:sym typeface="Advent Pro"/>
              </a:defRPr>
            </a:lvl6pPr>
            <a:lvl7pPr marR="0" lvl="6" algn="l" rtl="0">
              <a:lnSpc>
                <a:spcPct val="100000"/>
              </a:lnSpc>
              <a:spcBef>
                <a:spcPts val="0"/>
              </a:spcBef>
              <a:spcAft>
                <a:spcPts val="0"/>
              </a:spcAft>
              <a:buClr>
                <a:schemeClr val="accent6"/>
              </a:buClr>
              <a:buSzPts val="5200"/>
              <a:buFont typeface="Advent Pro"/>
              <a:buNone/>
              <a:defRPr sz="5200" b="1" i="0" u="none" strike="noStrike" cap="none">
                <a:solidFill>
                  <a:schemeClr val="accent6"/>
                </a:solidFill>
                <a:latin typeface="Advent Pro"/>
                <a:ea typeface="Advent Pro"/>
                <a:cs typeface="Advent Pro"/>
                <a:sym typeface="Advent Pro"/>
              </a:defRPr>
            </a:lvl7pPr>
            <a:lvl8pPr marR="0" lvl="7" algn="l" rtl="0">
              <a:lnSpc>
                <a:spcPct val="100000"/>
              </a:lnSpc>
              <a:spcBef>
                <a:spcPts val="0"/>
              </a:spcBef>
              <a:spcAft>
                <a:spcPts val="0"/>
              </a:spcAft>
              <a:buClr>
                <a:schemeClr val="accent6"/>
              </a:buClr>
              <a:buSzPts val="5200"/>
              <a:buFont typeface="Advent Pro"/>
              <a:buNone/>
              <a:defRPr sz="5200" b="1" i="0" u="none" strike="noStrike" cap="none">
                <a:solidFill>
                  <a:schemeClr val="accent6"/>
                </a:solidFill>
                <a:latin typeface="Advent Pro"/>
                <a:ea typeface="Advent Pro"/>
                <a:cs typeface="Advent Pro"/>
                <a:sym typeface="Advent Pro"/>
              </a:defRPr>
            </a:lvl8pPr>
            <a:lvl9pPr marR="0" lvl="8" algn="l" rtl="0">
              <a:lnSpc>
                <a:spcPct val="100000"/>
              </a:lnSpc>
              <a:spcBef>
                <a:spcPts val="0"/>
              </a:spcBef>
              <a:spcAft>
                <a:spcPts val="0"/>
              </a:spcAft>
              <a:buClr>
                <a:schemeClr val="accent6"/>
              </a:buClr>
              <a:buSzPts val="5200"/>
              <a:buFont typeface="Advent Pro"/>
              <a:buNone/>
              <a:defRPr sz="5200" b="1" i="0" u="none" strike="noStrike" cap="none">
                <a:solidFill>
                  <a:schemeClr val="accent6"/>
                </a:solidFill>
                <a:latin typeface="Advent Pro"/>
                <a:ea typeface="Advent Pro"/>
                <a:cs typeface="Advent Pro"/>
                <a:sym typeface="Advent Pro"/>
              </a:defRPr>
            </a:lvl9pPr>
          </a:lstStyle>
          <a:p>
            <a:r>
              <a:rPr lang="fr-FR" sz="2400" b="0" dirty="0" smtClean="0">
                <a:solidFill>
                  <a:srgbClr val="004CA8"/>
                </a:solidFill>
              </a:rPr>
              <a:t>By :SAHABA </a:t>
            </a:r>
            <a:r>
              <a:rPr lang="fr-FR" sz="2400" b="0" dirty="0" err="1" smtClean="0">
                <a:solidFill>
                  <a:srgbClr val="004CA8"/>
                </a:solidFill>
              </a:rPr>
              <a:t>Reda</a:t>
            </a:r>
            <a:endParaRPr lang="fr-FR" sz="2400" b="0" dirty="0">
              <a:solidFill>
                <a:srgbClr val="004CA8"/>
              </a:solidFill>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anim calcmode="lin" valueType="num">
                                      <p:cBhvr>
                                        <p:cTn id="8" dur="1500" fill="hold"/>
                                        <p:tgtEl>
                                          <p:spTgt spid="3"/>
                                        </p:tgtEl>
                                        <p:attrNameLst>
                                          <p:attrName>ppt_x</p:attrName>
                                        </p:attrNameLst>
                                      </p:cBhvr>
                                      <p:tavLst>
                                        <p:tav tm="0">
                                          <p:val>
                                            <p:strVal val="#ppt_x"/>
                                          </p:val>
                                        </p:tav>
                                        <p:tav tm="100000">
                                          <p:val>
                                            <p:strVal val="#ppt_x"/>
                                          </p:val>
                                        </p:tav>
                                      </p:tavLst>
                                    </p:anim>
                                    <p:anim calcmode="lin" valueType="num">
                                      <p:cBhvr>
                                        <p:cTn id="9" dur="15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5"/>
                                        </p:tgtEl>
                                        <p:attrNameLst>
                                          <p:attrName>style.visibility</p:attrName>
                                        </p:attrNameLst>
                                      </p:cBhvr>
                                      <p:to>
                                        <p:strVal val="visible"/>
                                      </p:to>
                                    </p:set>
                                    <p:animEffect transition="in" filter="fade">
                                      <p:cBhvr>
                                        <p:cTn id="12" dur="1500"/>
                                        <p:tgtEl>
                                          <p:spTgt spid="185"/>
                                        </p:tgtEl>
                                      </p:cBhvr>
                                    </p:animEffect>
                                    <p:anim calcmode="lin" valueType="num">
                                      <p:cBhvr>
                                        <p:cTn id="13" dur="1500" fill="hold"/>
                                        <p:tgtEl>
                                          <p:spTgt spid="185"/>
                                        </p:tgtEl>
                                        <p:attrNameLst>
                                          <p:attrName>ppt_x</p:attrName>
                                        </p:attrNameLst>
                                      </p:cBhvr>
                                      <p:tavLst>
                                        <p:tav tm="0">
                                          <p:val>
                                            <p:strVal val="#ppt_x"/>
                                          </p:val>
                                        </p:tav>
                                        <p:tav tm="100000">
                                          <p:val>
                                            <p:strVal val="#ppt_x"/>
                                          </p:val>
                                        </p:tav>
                                      </p:tavLst>
                                    </p:anim>
                                    <p:anim calcmode="lin" valueType="num">
                                      <p:cBhvr>
                                        <p:cTn id="14" dur="1500" fill="hold"/>
                                        <p:tgtEl>
                                          <p:spTgt spid="18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63"/>
                                        </p:tgtEl>
                                        <p:attrNameLst>
                                          <p:attrName>style.visibility</p:attrName>
                                        </p:attrNameLst>
                                      </p:cBhvr>
                                      <p:to>
                                        <p:strVal val="visible"/>
                                      </p:to>
                                    </p:set>
                                    <p:animEffect transition="in" filter="fade">
                                      <p:cBhvr>
                                        <p:cTn id="17" dur="1500"/>
                                        <p:tgtEl>
                                          <p:spTgt spid="263"/>
                                        </p:tgtEl>
                                      </p:cBhvr>
                                    </p:animEffect>
                                    <p:anim calcmode="lin" valueType="num">
                                      <p:cBhvr>
                                        <p:cTn id="18" dur="1500" fill="hold"/>
                                        <p:tgtEl>
                                          <p:spTgt spid="263"/>
                                        </p:tgtEl>
                                        <p:attrNameLst>
                                          <p:attrName>ppt_x</p:attrName>
                                        </p:attrNameLst>
                                      </p:cBhvr>
                                      <p:tavLst>
                                        <p:tav tm="0">
                                          <p:val>
                                            <p:strVal val="#ppt_x"/>
                                          </p:val>
                                        </p:tav>
                                        <p:tav tm="100000">
                                          <p:val>
                                            <p:strVal val="#ppt_x"/>
                                          </p:val>
                                        </p:tav>
                                      </p:tavLst>
                                    </p:anim>
                                    <p:anim calcmode="lin" valueType="num">
                                      <p:cBhvr>
                                        <p:cTn id="19" dur="1500" fill="hold"/>
                                        <p:tgtEl>
                                          <p:spTgt spid="263"/>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6"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80">
                                          <p:stCondLst>
                                            <p:cond delay="0"/>
                                          </p:stCondLst>
                                        </p:cTn>
                                        <p:tgtEl>
                                          <p:spTgt spid="5"/>
                                        </p:tgtEl>
                                      </p:cBhvr>
                                    </p:animEffect>
                                    <p:anim calcmode="lin" valueType="num">
                                      <p:cBhvr>
                                        <p:cTn id="2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9" dur="26">
                                          <p:stCondLst>
                                            <p:cond delay="650"/>
                                          </p:stCondLst>
                                        </p:cTn>
                                        <p:tgtEl>
                                          <p:spTgt spid="5"/>
                                        </p:tgtEl>
                                      </p:cBhvr>
                                      <p:to x="100000" y="60000"/>
                                    </p:animScale>
                                    <p:animScale>
                                      <p:cBhvr>
                                        <p:cTn id="30" dur="166" decel="50000">
                                          <p:stCondLst>
                                            <p:cond delay="676"/>
                                          </p:stCondLst>
                                        </p:cTn>
                                        <p:tgtEl>
                                          <p:spTgt spid="5"/>
                                        </p:tgtEl>
                                      </p:cBhvr>
                                      <p:to x="100000" y="100000"/>
                                    </p:animScale>
                                    <p:animScale>
                                      <p:cBhvr>
                                        <p:cTn id="31" dur="26">
                                          <p:stCondLst>
                                            <p:cond delay="1312"/>
                                          </p:stCondLst>
                                        </p:cTn>
                                        <p:tgtEl>
                                          <p:spTgt spid="5"/>
                                        </p:tgtEl>
                                      </p:cBhvr>
                                      <p:to x="100000" y="80000"/>
                                    </p:animScale>
                                    <p:animScale>
                                      <p:cBhvr>
                                        <p:cTn id="32" dur="166" decel="50000">
                                          <p:stCondLst>
                                            <p:cond delay="1338"/>
                                          </p:stCondLst>
                                        </p:cTn>
                                        <p:tgtEl>
                                          <p:spTgt spid="5"/>
                                        </p:tgtEl>
                                      </p:cBhvr>
                                      <p:to x="100000" y="100000"/>
                                    </p:animScale>
                                    <p:animScale>
                                      <p:cBhvr>
                                        <p:cTn id="33" dur="26">
                                          <p:stCondLst>
                                            <p:cond delay="1642"/>
                                          </p:stCondLst>
                                        </p:cTn>
                                        <p:tgtEl>
                                          <p:spTgt spid="5"/>
                                        </p:tgtEl>
                                      </p:cBhvr>
                                      <p:to x="100000" y="90000"/>
                                    </p:animScale>
                                    <p:animScale>
                                      <p:cBhvr>
                                        <p:cTn id="34" dur="166" decel="50000">
                                          <p:stCondLst>
                                            <p:cond delay="1668"/>
                                          </p:stCondLst>
                                        </p:cTn>
                                        <p:tgtEl>
                                          <p:spTgt spid="5"/>
                                        </p:tgtEl>
                                      </p:cBhvr>
                                      <p:to x="100000" y="100000"/>
                                    </p:animScale>
                                    <p:animScale>
                                      <p:cBhvr>
                                        <p:cTn id="35" dur="26">
                                          <p:stCondLst>
                                            <p:cond delay="1808"/>
                                          </p:stCondLst>
                                        </p:cTn>
                                        <p:tgtEl>
                                          <p:spTgt spid="5"/>
                                        </p:tgtEl>
                                      </p:cBhvr>
                                      <p:to x="100000" y="95000"/>
                                    </p:animScale>
                                    <p:animScale>
                                      <p:cBhvr>
                                        <p:cTn id="36" dur="166" decel="50000">
                                          <p:stCondLst>
                                            <p:cond delay="1834"/>
                                          </p:stCondLst>
                                        </p:cTn>
                                        <p:tgtEl>
                                          <p:spTgt spid="5"/>
                                        </p:tgtEl>
                                      </p:cBhvr>
                                      <p:to x="100000" y="100000"/>
                                    </p:animScale>
                                  </p:childTnLst>
                                </p:cTn>
                              </p:par>
                            </p:childTnLst>
                          </p:cTn>
                        </p:par>
                        <p:par>
                          <p:cTn id="37" fill="hold">
                            <p:stCondLst>
                              <p:cond delay="3500"/>
                            </p:stCondLst>
                            <p:childTnLst>
                              <p:par>
                                <p:cTn id="38" presetID="26" presetClass="entr" presetSubtype="0" fill="hold" nodeType="after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down)">
                                      <p:cBhvr>
                                        <p:cTn id="40" dur="580">
                                          <p:stCondLst>
                                            <p:cond delay="0"/>
                                          </p:stCondLst>
                                        </p:cTn>
                                        <p:tgtEl>
                                          <p:spTgt spid="4"/>
                                        </p:tgtEl>
                                      </p:cBhvr>
                                    </p:animEffect>
                                    <p:anim calcmode="lin" valueType="num">
                                      <p:cBhvr>
                                        <p:cTn id="41"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42"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43"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44"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45"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46" dur="26">
                                          <p:stCondLst>
                                            <p:cond delay="650"/>
                                          </p:stCondLst>
                                        </p:cTn>
                                        <p:tgtEl>
                                          <p:spTgt spid="4"/>
                                        </p:tgtEl>
                                      </p:cBhvr>
                                      <p:to x="100000" y="60000"/>
                                    </p:animScale>
                                    <p:animScale>
                                      <p:cBhvr>
                                        <p:cTn id="47" dur="166" decel="50000">
                                          <p:stCondLst>
                                            <p:cond delay="676"/>
                                          </p:stCondLst>
                                        </p:cTn>
                                        <p:tgtEl>
                                          <p:spTgt spid="4"/>
                                        </p:tgtEl>
                                      </p:cBhvr>
                                      <p:to x="100000" y="100000"/>
                                    </p:animScale>
                                    <p:animScale>
                                      <p:cBhvr>
                                        <p:cTn id="48" dur="26">
                                          <p:stCondLst>
                                            <p:cond delay="1312"/>
                                          </p:stCondLst>
                                        </p:cTn>
                                        <p:tgtEl>
                                          <p:spTgt spid="4"/>
                                        </p:tgtEl>
                                      </p:cBhvr>
                                      <p:to x="100000" y="80000"/>
                                    </p:animScale>
                                    <p:animScale>
                                      <p:cBhvr>
                                        <p:cTn id="49" dur="166" decel="50000">
                                          <p:stCondLst>
                                            <p:cond delay="1338"/>
                                          </p:stCondLst>
                                        </p:cTn>
                                        <p:tgtEl>
                                          <p:spTgt spid="4"/>
                                        </p:tgtEl>
                                      </p:cBhvr>
                                      <p:to x="100000" y="100000"/>
                                    </p:animScale>
                                    <p:animScale>
                                      <p:cBhvr>
                                        <p:cTn id="50" dur="26">
                                          <p:stCondLst>
                                            <p:cond delay="1642"/>
                                          </p:stCondLst>
                                        </p:cTn>
                                        <p:tgtEl>
                                          <p:spTgt spid="4"/>
                                        </p:tgtEl>
                                      </p:cBhvr>
                                      <p:to x="100000" y="90000"/>
                                    </p:animScale>
                                    <p:animScale>
                                      <p:cBhvr>
                                        <p:cTn id="51" dur="166" decel="50000">
                                          <p:stCondLst>
                                            <p:cond delay="1668"/>
                                          </p:stCondLst>
                                        </p:cTn>
                                        <p:tgtEl>
                                          <p:spTgt spid="4"/>
                                        </p:tgtEl>
                                      </p:cBhvr>
                                      <p:to x="100000" y="100000"/>
                                    </p:animScale>
                                    <p:animScale>
                                      <p:cBhvr>
                                        <p:cTn id="52" dur="26">
                                          <p:stCondLst>
                                            <p:cond delay="1808"/>
                                          </p:stCondLst>
                                        </p:cTn>
                                        <p:tgtEl>
                                          <p:spTgt spid="4"/>
                                        </p:tgtEl>
                                      </p:cBhvr>
                                      <p:to x="100000" y="95000"/>
                                    </p:animScale>
                                    <p:animScale>
                                      <p:cBhvr>
                                        <p:cTn id="53" dur="166" decel="50000">
                                          <p:stCondLst>
                                            <p:cond delay="1834"/>
                                          </p:stCondLst>
                                        </p:cTn>
                                        <p:tgtEl>
                                          <p:spTgt spid="4"/>
                                        </p:tgtEl>
                                      </p:cBhvr>
                                      <p:to x="100000" y="100000"/>
                                    </p:animScale>
                                  </p:childTnLst>
                                </p:cTn>
                              </p:par>
                            </p:childTnLst>
                          </p:cTn>
                        </p:par>
                        <p:par>
                          <p:cTn id="54" fill="hold">
                            <p:stCondLst>
                              <p:cond delay="5500"/>
                            </p:stCondLst>
                            <p:childTnLst>
                              <p:par>
                                <p:cTn id="55" presetID="26" presetClass="entr" presetSubtype="0" fill="hold" nodeType="after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wipe(down)">
                                      <p:cBhvr>
                                        <p:cTn id="57" dur="580">
                                          <p:stCondLst>
                                            <p:cond delay="0"/>
                                          </p:stCondLst>
                                        </p:cTn>
                                        <p:tgtEl>
                                          <p:spTgt spid="7"/>
                                        </p:tgtEl>
                                      </p:cBhvr>
                                    </p:animEffect>
                                    <p:anim calcmode="lin" valueType="num">
                                      <p:cBhvr>
                                        <p:cTn id="5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63" dur="26">
                                          <p:stCondLst>
                                            <p:cond delay="650"/>
                                          </p:stCondLst>
                                        </p:cTn>
                                        <p:tgtEl>
                                          <p:spTgt spid="7"/>
                                        </p:tgtEl>
                                      </p:cBhvr>
                                      <p:to x="100000" y="60000"/>
                                    </p:animScale>
                                    <p:animScale>
                                      <p:cBhvr>
                                        <p:cTn id="64" dur="166" decel="50000">
                                          <p:stCondLst>
                                            <p:cond delay="676"/>
                                          </p:stCondLst>
                                        </p:cTn>
                                        <p:tgtEl>
                                          <p:spTgt spid="7"/>
                                        </p:tgtEl>
                                      </p:cBhvr>
                                      <p:to x="100000" y="100000"/>
                                    </p:animScale>
                                    <p:animScale>
                                      <p:cBhvr>
                                        <p:cTn id="65" dur="26">
                                          <p:stCondLst>
                                            <p:cond delay="1312"/>
                                          </p:stCondLst>
                                        </p:cTn>
                                        <p:tgtEl>
                                          <p:spTgt spid="7"/>
                                        </p:tgtEl>
                                      </p:cBhvr>
                                      <p:to x="100000" y="80000"/>
                                    </p:animScale>
                                    <p:animScale>
                                      <p:cBhvr>
                                        <p:cTn id="66" dur="166" decel="50000">
                                          <p:stCondLst>
                                            <p:cond delay="1338"/>
                                          </p:stCondLst>
                                        </p:cTn>
                                        <p:tgtEl>
                                          <p:spTgt spid="7"/>
                                        </p:tgtEl>
                                      </p:cBhvr>
                                      <p:to x="100000" y="100000"/>
                                    </p:animScale>
                                    <p:animScale>
                                      <p:cBhvr>
                                        <p:cTn id="67" dur="26">
                                          <p:stCondLst>
                                            <p:cond delay="1642"/>
                                          </p:stCondLst>
                                        </p:cTn>
                                        <p:tgtEl>
                                          <p:spTgt spid="7"/>
                                        </p:tgtEl>
                                      </p:cBhvr>
                                      <p:to x="100000" y="90000"/>
                                    </p:animScale>
                                    <p:animScale>
                                      <p:cBhvr>
                                        <p:cTn id="68" dur="166" decel="50000">
                                          <p:stCondLst>
                                            <p:cond delay="1668"/>
                                          </p:stCondLst>
                                        </p:cTn>
                                        <p:tgtEl>
                                          <p:spTgt spid="7"/>
                                        </p:tgtEl>
                                      </p:cBhvr>
                                      <p:to x="100000" y="100000"/>
                                    </p:animScale>
                                    <p:animScale>
                                      <p:cBhvr>
                                        <p:cTn id="69" dur="26">
                                          <p:stCondLst>
                                            <p:cond delay="1808"/>
                                          </p:stCondLst>
                                        </p:cTn>
                                        <p:tgtEl>
                                          <p:spTgt spid="7"/>
                                        </p:tgtEl>
                                      </p:cBhvr>
                                      <p:to x="100000" y="95000"/>
                                    </p:animScale>
                                    <p:animScale>
                                      <p:cBhvr>
                                        <p:cTn id="70" dur="166" decel="50000">
                                          <p:stCondLst>
                                            <p:cond delay="1834"/>
                                          </p:stCondLst>
                                        </p:cTn>
                                        <p:tgtEl>
                                          <p:spTgt spid="7"/>
                                        </p:tgtEl>
                                      </p:cBhvr>
                                      <p:to x="100000" y="100000"/>
                                    </p:animScale>
                                  </p:childTnLst>
                                </p:cTn>
                              </p:par>
                              <p:par>
                                <p:cTn id="71" presetID="53" presetClass="entr" presetSubtype="16" fill="hold" nodeType="withEffect">
                                  <p:stCondLst>
                                    <p:cond delay="0"/>
                                  </p:stCondLst>
                                  <p:childTnLst>
                                    <p:set>
                                      <p:cBhvr>
                                        <p:cTn id="72" dur="1" fill="hold">
                                          <p:stCondLst>
                                            <p:cond delay="0"/>
                                          </p:stCondLst>
                                        </p:cTn>
                                        <p:tgtEl>
                                          <p:spTgt spid="9"/>
                                        </p:tgtEl>
                                        <p:attrNameLst>
                                          <p:attrName>style.visibility</p:attrName>
                                        </p:attrNameLst>
                                      </p:cBhvr>
                                      <p:to>
                                        <p:strVal val="visible"/>
                                      </p:to>
                                    </p:set>
                                    <p:anim calcmode="lin" valueType="num">
                                      <p:cBhvr>
                                        <p:cTn id="73" dur="500" fill="hold"/>
                                        <p:tgtEl>
                                          <p:spTgt spid="9"/>
                                        </p:tgtEl>
                                        <p:attrNameLst>
                                          <p:attrName>ppt_w</p:attrName>
                                        </p:attrNameLst>
                                      </p:cBhvr>
                                      <p:tavLst>
                                        <p:tav tm="0">
                                          <p:val>
                                            <p:fltVal val="0"/>
                                          </p:val>
                                        </p:tav>
                                        <p:tav tm="100000">
                                          <p:val>
                                            <p:strVal val="#ppt_w"/>
                                          </p:val>
                                        </p:tav>
                                      </p:tavLst>
                                    </p:anim>
                                    <p:anim calcmode="lin" valueType="num">
                                      <p:cBhvr>
                                        <p:cTn id="74" dur="500" fill="hold"/>
                                        <p:tgtEl>
                                          <p:spTgt spid="9"/>
                                        </p:tgtEl>
                                        <p:attrNameLst>
                                          <p:attrName>ppt_h</p:attrName>
                                        </p:attrNameLst>
                                      </p:cBhvr>
                                      <p:tavLst>
                                        <p:tav tm="0">
                                          <p:val>
                                            <p:fltVal val="0"/>
                                          </p:val>
                                        </p:tav>
                                        <p:tav tm="100000">
                                          <p:val>
                                            <p:strVal val="#ppt_h"/>
                                          </p:val>
                                        </p:tav>
                                      </p:tavLst>
                                    </p:anim>
                                    <p:animEffect transition="in" filter="fade">
                                      <p:cBhvr>
                                        <p:cTn id="75" dur="500"/>
                                        <p:tgtEl>
                                          <p:spTgt spid="9"/>
                                        </p:tgtEl>
                                      </p:cBhvr>
                                    </p:animEffect>
                                  </p:childTnLst>
                                </p:cTn>
                              </p:par>
                              <p:par>
                                <p:cTn id="76" presetID="45" presetClass="entr" presetSubtype="0" fill="hold" nodeType="withEffect">
                                  <p:stCondLst>
                                    <p:cond delay="0"/>
                                  </p:stCondLst>
                                  <p:childTnLst>
                                    <p:set>
                                      <p:cBhvr>
                                        <p:cTn id="77" dur="1" fill="hold">
                                          <p:stCondLst>
                                            <p:cond delay="0"/>
                                          </p:stCondLst>
                                        </p:cTn>
                                        <p:tgtEl>
                                          <p:spTgt spid="14"/>
                                        </p:tgtEl>
                                        <p:attrNameLst>
                                          <p:attrName>style.visibility</p:attrName>
                                        </p:attrNameLst>
                                      </p:cBhvr>
                                      <p:to>
                                        <p:strVal val="visible"/>
                                      </p:to>
                                    </p:set>
                                    <p:animEffect transition="in" filter="fade">
                                      <p:cBhvr>
                                        <p:cTn id="78" dur="2000"/>
                                        <p:tgtEl>
                                          <p:spTgt spid="14"/>
                                        </p:tgtEl>
                                      </p:cBhvr>
                                    </p:animEffect>
                                    <p:anim calcmode="lin" valueType="num">
                                      <p:cBhvr>
                                        <p:cTn id="79" dur="2000" fill="hold"/>
                                        <p:tgtEl>
                                          <p:spTgt spid="14"/>
                                        </p:tgtEl>
                                        <p:attrNameLst>
                                          <p:attrName>ppt_w</p:attrName>
                                        </p:attrNameLst>
                                      </p:cBhvr>
                                      <p:tavLst>
                                        <p:tav tm="0" fmla="#ppt_w*sin(2.5*pi*$)">
                                          <p:val>
                                            <p:fltVal val="0"/>
                                          </p:val>
                                        </p:tav>
                                        <p:tav tm="100000">
                                          <p:val>
                                            <p:fltVal val="1"/>
                                          </p:val>
                                        </p:tav>
                                      </p:tavLst>
                                    </p:anim>
                                    <p:anim calcmode="lin" valueType="num">
                                      <p:cBhvr>
                                        <p:cTn id="80" dur="2000" fill="hold"/>
                                        <p:tgtEl>
                                          <p:spTgt spid="14"/>
                                        </p:tgtEl>
                                        <p:attrNameLst>
                                          <p:attrName>ppt_h</p:attrName>
                                        </p:attrNameLst>
                                      </p:cBhvr>
                                      <p:tavLst>
                                        <p:tav tm="0">
                                          <p:val>
                                            <p:strVal val="#ppt_h"/>
                                          </p:val>
                                        </p:tav>
                                        <p:tav tm="100000">
                                          <p:val>
                                            <p:strVal val="#ppt_h"/>
                                          </p:val>
                                        </p:tav>
                                      </p:tavLst>
                                    </p:anim>
                                  </p:childTnLst>
                                </p:cTn>
                              </p:par>
                              <p:par>
                                <p:cTn id="81" presetID="31" presetClass="entr" presetSubtype="0" fill="hold" nodeType="withEffect">
                                  <p:stCondLst>
                                    <p:cond delay="0"/>
                                  </p:stCondLst>
                                  <p:childTnLst>
                                    <p:set>
                                      <p:cBhvr>
                                        <p:cTn id="82" dur="1" fill="hold">
                                          <p:stCondLst>
                                            <p:cond delay="0"/>
                                          </p:stCondLst>
                                        </p:cTn>
                                        <p:tgtEl>
                                          <p:spTgt spid="11"/>
                                        </p:tgtEl>
                                        <p:attrNameLst>
                                          <p:attrName>style.visibility</p:attrName>
                                        </p:attrNameLst>
                                      </p:cBhvr>
                                      <p:to>
                                        <p:strVal val="visible"/>
                                      </p:to>
                                    </p:set>
                                    <p:anim calcmode="lin" valueType="num">
                                      <p:cBhvr>
                                        <p:cTn id="83" dur="1000" fill="hold"/>
                                        <p:tgtEl>
                                          <p:spTgt spid="11"/>
                                        </p:tgtEl>
                                        <p:attrNameLst>
                                          <p:attrName>ppt_w</p:attrName>
                                        </p:attrNameLst>
                                      </p:cBhvr>
                                      <p:tavLst>
                                        <p:tav tm="0">
                                          <p:val>
                                            <p:fltVal val="0"/>
                                          </p:val>
                                        </p:tav>
                                        <p:tav tm="100000">
                                          <p:val>
                                            <p:strVal val="#ppt_w"/>
                                          </p:val>
                                        </p:tav>
                                      </p:tavLst>
                                    </p:anim>
                                    <p:anim calcmode="lin" valueType="num">
                                      <p:cBhvr>
                                        <p:cTn id="84" dur="1000" fill="hold"/>
                                        <p:tgtEl>
                                          <p:spTgt spid="11"/>
                                        </p:tgtEl>
                                        <p:attrNameLst>
                                          <p:attrName>ppt_h</p:attrName>
                                        </p:attrNameLst>
                                      </p:cBhvr>
                                      <p:tavLst>
                                        <p:tav tm="0">
                                          <p:val>
                                            <p:fltVal val="0"/>
                                          </p:val>
                                        </p:tav>
                                        <p:tav tm="100000">
                                          <p:val>
                                            <p:strVal val="#ppt_h"/>
                                          </p:val>
                                        </p:tav>
                                      </p:tavLst>
                                    </p:anim>
                                    <p:anim calcmode="lin" valueType="num">
                                      <p:cBhvr>
                                        <p:cTn id="85" dur="1000" fill="hold"/>
                                        <p:tgtEl>
                                          <p:spTgt spid="11"/>
                                        </p:tgtEl>
                                        <p:attrNameLst>
                                          <p:attrName>style.rotation</p:attrName>
                                        </p:attrNameLst>
                                      </p:cBhvr>
                                      <p:tavLst>
                                        <p:tav tm="0">
                                          <p:val>
                                            <p:fltVal val="90"/>
                                          </p:val>
                                        </p:tav>
                                        <p:tav tm="100000">
                                          <p:val>
                                            <p:fltVal val="0"/>
                                          </p:val>
                                        </p:tav>
                                      </p:tavLst>
                                    </p:anim>
                                    <p:animEffect transition="in" filter="fade">
                                      <p:cBhvr>
                                        <p:cTn id="86" dur="1000"/>
                                        <p:tgtEl>
                                          <p:spTgt spid="11"/>
                                        </p:tgtEl>
                                      </p:cBhvr>
                                    </p:animEffect>
                                  </p:childTnLst>
                                </p:cTn>
                              </p:par>
                              <p:par>
                                <p:cTn id="87" presetID="45" presetClass="entr" presetSubtype="0" fill="hold" nodeType="withEffect">
                                  <p:stCondLst>
                                    <p:cond delay="0"/>
                                  </p:stCondLst>
                                  <p:childTnLst>
                                    <p:set>
                                      <p:cBhvr>
                                        <p:cTn id="88" dur="1" fill="hold">
                                          <p:stCondLst>
                                            <p:cond delay="0"/>
                                          </p:stCondLst>
                                        </p:cTn>
                                        <p:tgtEl>
                                          <p:spTgt spid="10"/>
                                        </p:tgtEl>
                                        <p:attrNameLst>
                                          <p:attrName>style.visibility</p:attrName>
                                        </p:attrNameLst>
                                      </p:cBhvr>
                                      <p:to>
                                        <p:strVal val="visible"/>
                                      </p:to>
                                    </p:set>
                                    <p:animEffect transition="in" filter="fade">
                                      <p:cBhvr>
                                        <p:cTn id="89" dur="2000"/>
                                        <p:tgtEl>
                                          <p:spTgt spid="10"/>
                                        </p:tgtEl>
                                      </p:cBhvr>
                                    </p:animEffect>
                                    <p:anim calcmode="lin" valueType="num">
                                      <p:cBhvr>
                                        <p:cTn id="90" dur="2000" fill="hold"/>
                                        <p:tgtEl>
                                          <p:spTgt spid="10"/>
                                        </p:tgtEl>
                                        <p:attrNameLst>
                                          <p:attrName>ppt_w</p:attrName>
                                        </p:attrNameLst>
                                      </p:cBhvr>
                                      <p:tavLst>
                                        <p:tav tm="0" fmla="#ppt_w*sin(2.5*pi*$)">
                                          <p:val>
                                            <p:fltVal val="0"/>
                                          </p:val>
                                        </p:tav>
                                        <p:tav tm="100000">
                                          <p:val>
                                            <p:fltVal val="1"/>
                                          </p:val>
                                        </p:tav>
                                      </p:tavLst>
                                    </p:anim>
                                    <p:anim calcmode="lin" valueType="num">
                                      <p:cBhvr>
                                        <p:cTn id="91" dur="2000" fill="hold"/>
                                        <p:tgtEl>
                                          <p:spTgt spid="10"/>
                                        </p:tgtEl>
                                        <p:attrNameLst>
                                          <p:attrName>ppt_h</p:attrName>
                                        </p:attrNameLst>
                                      </p:cBhvr>
                                      <p:tavLst>
                                        <p:tav tm="0">
                                          <p:val>
                                            <p:strVal val="#ppt_h"/>
                                          </p:val>
                                        </p:tav>
                                        <p:tav tm="100000">
                                          <p:val>
                                            <p:strVal val="#ppt_h"/>
                                          </p:val>
                                        </p:tav>
                                      </p:tavLst>
                                    </p:anim>
                                  </p:childTnLst>
                                </p:cTn>
                              </p:par>
                              <p:par>
                                <p:cTn id="92" presetID="31" presetClass="entr" presetSubtype="0" fill="hold" nodeType="withEffect">
                                  <p:stCondLst>
                                    <p:cond delay="0"/>
                                  </p:stCondLst>
                                  <p:childTnLst>
                                    <p:set>
                                      <p:cBhvr>
                                        <p:cTn id="93" dur="1" fill="hold">
                                          <p:stCondLst>
                                            <p:cond delay="0"/>
                                          </p:stCondLst>
                                        </p:cTn>
                                        <p:tgtEl>
                                          <p:spTgt spid="8"/>
                                        </p:tgtEl>
                                        <p:attrNameLst>
                                          <p:attrName>style.visibility</p:attrName>
                                        </p:attrNameLst>
                                      </p:cBhvr>
                                      <p:to>
                                        <p:strVal val="visible"/>
                                      </p:to>
                                    </p:set>
                                    <p:anim calcmode="lin" valueType="num">
                                      <p:cBhvr>
                                        <p:cTn id="94" dur="1000" fill="hold"/>
                                        <p:tgtEl>
                                          <p:spTgt spid="8"/>
                                        </p:tgtEl>
                                        <p:attrNameLst>
                                          <p:attrName>ppt_w</p:attrName>
                                        </p:attrNameLst>
                                      </p:cBhvr>
                                      <p:tavLst>
                                        <p:tav tm="0">
                                          <p:val>
                                            <p:fltVal val="0"/>
                                          </p:val>
                                        </p:tav>
                                        <p:tav tm="100000">
                                          <p:val>
                                            <p:strVal val="#ppt_w"/>
                                          </p:val>
                                        </p:tav>
                                      </p:tavLst>
                                    </p:anim>
                                    <p:anim calcmode="lin" valueType="num">
                                      <p:cBhvr>
                                        <p:cTn id="95" dur="1000" fill="hold"/>
                                        <p:tgtEl>
                                          <p:spTgt spid="8"/>
                                        </p:tgtEl>
                                        <p:attrNameLst>
                                          <p:attrName>ppt_h</p:attrName>
                                        </p:attrNameLst>
                                      </p:cBhvr>
                                      <p:tavLst>
                                        <p:tav tm="0">
                                          <p:val>
                                            <p:fltVal val="0"/>
                                          </p:val>
                                        </p:tav>
                                        <p:tav tm="100000">
                                          <p:val>
                                            <p:strVal val="#ppt_h"/>
                                          </p:val>
                                        </p:tav>
                                      </p:tavLst>
                                    </p:anim>
                                    <p:anim calcmode="lin" valueType="num">
                                      <p:cBhvr>
                                        <p:cTn id="96" dur="1000" fill="hold"/>
                                        <p:tgtEl>
                                          <p:spTgt spid="8"/>
                                        </p:tgtEl>
                                        <p:attrNameLst>
                                          <p:attrName>style.rotation</p:attrName>
                                        </p:attrNameLst>
                                      </p:cBhvr>
                                      <p:tavLst>
                                        <p:tav tm="0">
                                          <p:val>
                                            <p:fltVal val="90"/>
                                          </p:val>
                                        </p:tav>
                                        <p:tav tm="100000">
                                          <p:val>
                                            <p:fltVal val="0"/>
                                          </p:val>
                                        </p:tav>
                                      </p:tavLst>
                                    </p:anim>
                                    <p:animEffect transition="in" filter="fade">
                                      <p:cBhvr>
                                        <p:cTn id="97" dur="1000"/>
                                        <p:tgtEl>
                                          <p:spTgt spid="8"/>
                                        </p:tgtEl>
                                      </p:cBhvr>
                                    </p:animEffect>
                                  </p:childTnLst>
                                </p:cTn>
                              </p:par>
                            </p:childTnLst>
                          </p:cTn>
                        </p:par>
                      </p:childTnLst>
                    </p:cTn>
                  </p:par>
                  <p:par>
                    <p:cTn id="98" fill="hold">
                      <p:stCondLst>
                        <p:cond delay="indefinite"/>
                      </p:stCondLst>
                      <p:childTnLst>
                        <p:par>
                          <p:cTn id="99" fill="hold">
                            <p:stCondLst>
                              <p:cond delay="0"/>
                            </p:stCondLst>
                            <p:childTnLst>
                              <p:par>
                                <p:cTn id="100" presetID="38" presetClass="entr" presetSubtype="0" accel="50000" fill="hold" grpId="0" nodeType="clickEffect">
                                  <p:stCondLst>
                                    <p:cond delay="0"/>
                                  </p:stCondLst>
                                  <p:iterate type="lt">
                                    <p:tmPct val="49868"/>
                                  </p:iterate>
                                  <p:childTnLst>
                                    <p:set>
                                      <p:cBhvr>
                                        <p:cTn id="101" dur="1" fill="hold">
                                          <p:stCondLst>
                                            <p:cond delay="0"/>
                                          </p:stCondLst>
                                        </p:cTn>
                                        <p:tgtEl>
                                          <p:spTgt spid="260"/>
                                        </p:tgtEl>
                                        <p:attrNameLst>
                                          <p:attrName>style.visibility</p:attrName>
                                        </p:attrNameLst>
                                      </p:cBhvr>
                                      <p:to>
                                        <p:strVal val="visible"/>
                                      </p:to>
                                    </p:set>
                                    <p:set>
                                      <p:cBhvr>
                                        <p:cTn id="102" dur="227" fill="hold">
                                          <p:stCondLst>
                                            <p:cond delay="0"/>
                                          </p:stCondLst>
                                        </p:cTn>
                                        <p:tgtEl>
                                          <p:spTgt spid="260"/>
                                        </p:tgtEl>
                                        <p:attrNameLst>
                                          <p:attrName>style.rotation</p:attrName>
                                        </p:attrNameLst>
                                      </p:cBhvr>
                                      <p:to>
                                        <p:strVal val="-45.0"/>
                                      </p:to>
                                    </p:set>
                                    <p:anim calcmode="lin" valueType="num">
                                      <p:cBhvr>
                                        <p:cTn id="103" dur="227" fill="hold">
                                          <p:stCondLst>
                                            <p:cond delay="227"/>
                                          </p:stCondLst>
                                        </p:cTn>
                                        <p:tgtEl>
                                          <p:spTgt spid="260"/>
                                        </p:tgtEl>
                                        <p:attrNameLst>
                                          <p:attrName>style.rotation</p:attrName>
                                        </p:attrNameLst>
                                      </p:cBhvr>
                                      <p:tavLst>
                                        <p:tav tm="0">
                                          <p:val>
                                            <p:fltVal val="-45"/>
                                          </p:val>
                                        </p:tav>
                                        <p:tav tm="69900">
                                          <p:val>
                                            <p:fltVal val="45"/>
                                          </p:val>
                                        </p:tav>
                                        <p:tav tm="100000">
                                          <p:val>
                                            <p:fltVal val="0"/>
                                          </p:val>
                                        </p:tav>
                                      </p:tavLst>
                                    </p:anim>
                                    <p:anim calcmode="lin" valueType="num">
                                      <p:cBhvr>
                                        <p:cTn id="104" dur="227" fill="hold">
                                          <p:stCondLst>
                                            <p:cond delay="0"/>
                                          </p:stCondLst>
                                        </p:cTn>
                                        <p:tgtEl>
                                          <p:spTgt spid="260"/>
                                        </p:tgtEl>
                                        <p:attrNameLst>
                                          <p:attrName>ppt_y</p:attrName>
                                        </p:attrNameLst>
                                      </p:cBhvr>
                                      <p:tavLst>
                                        <p:tav tm="0">
                                          <p:val>
                                            <p:strVal val="#ppt_y-1"/>
                                          </p:val>
                                        </p:tav>
                                        <p:tav tm="100000">
                                          <p:val>
                                            <p:strVal val="#ppt_y-(0.354*#ppt_w-0.172*#ppt_h)"/>
                                          </p:val>
                                        </p:tav>
                                      </p:tavLst>
                                    </p:anim>
                                    <p:anim calcmode="lin" valueType="num">
                                      <p:cBhvr>
                                        <p:cTn id="105" dur="2" decel="50000" autoRev="1" fill="hold">
                                          <p:stCondLst>
                                            <p:cond delay="227"/>
                                          </p:stCondLst>
                                        </p:cTn>
                                        <p:tgtEl>
                                          <p:spTgt spid="260"/>
                                        </p:tgtEl>
                                        <p:attrNameLst>
                                          <p:attrName>ppt_y</p:attrName>
                                        </p:attrNameLst>
                                      </p:cBhvr>
                                      <p:tavLst>
                                        <p:tav tm="0">
                                          <p:val>
                                            <p:strVal val="#ppt_y-(0.354*#ppt_w-0.172*#ppt_h)"/>
                                          </p:val>
                                        </p:tav>
                                        <p:tav tm="100000">
                                          <p:val>
                                            <p:strVal val="#ppt_y-(0.354*#ppt_w-0.172*#ppt_h)-#ppt_h/2"/>
                                          </p:val>
                                        </p:tav>
                                      </p:tavLst>
                                    </p:anim>
                                    <p:anim calcmode="lin" valueType="num">
                                      <p:cBhvr>
                                        <p:cTn id="106" dur="1" fill="hold">
                                          <p:stCondLst>
                                            <p:cond delay="499"/>
                                          </p:stCondLst>
                                        </p:cTn>
                                        <p:tgtEl>
                                          <p:spTgt spid="260"/>
                                        </p:tgtEl>
                                        <p:attrNameLst>
                                          <p:attrName>ppt_y</p:attrName>
                                        </p:attrNameLst>
                                      </p:cBhvr>
                                      <p:tavLst>
                                        <p:tav tm="0">
                                          <p:val>
                                            <p:strVal val="#ppt_y-(0.354*#ppt_w-0.172*#ppt_h)"/>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42" presetClass="path" presetSubtype="0" accel="50000" decel="50000" fill="hold" nodeType="clickEffect">
                                  <p:stCondLst>
                                    <p:cond delay="0"/>
                                  </p:stCondLst>
                                  <p:childTnLst>
                                    <p:animMotion origin="layout" path="M -0.0007 -0.04321 L -0.0033 0.56852 " pathEditMode="relative" rAng="0" ptsTypes="AA">
                                      <p:cBhvr>
                                        <p:cTn id="110" dur="2000" fill="hold"/>
                                        <p:tgtEl>
                                          <p:spTgt spid="262"/>
                                        </p:tgtEl>
                                        <p:attrNameLst>
                                          <p:attrName>ppt_x</p:attrName>
                                          <p:attrName>ppt_y</p:attrName>
                                        </p:attrNameLst>
                                      </p:cBhvr>
                                      <p:rCtr x="-139" y="30586"/>
                                    </p:animMotion>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28"/>
                                        </p:tgtEl>
                                        <p:attrNameLst>
                                          <p:attrName>style.visibility</p:attrName>
                                        </p:attrNameLst>
                                      </p:cBhvr>
                                      <p:to>
                                        <p:strVal val="visible"/>
                                      </p:to>
                                    </p:set>
                                    <p:animEffect transition="in" filter="fade">
                                      <p:cBhvr>
                                        <p:cTn id="1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animBg="1"/>
      <p:bldP spid="185" grpId="0" animBg="1"/>
      <p:bldP spid="2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53"/>
          <p:cNvSpPr txBox="1">
            <a:spLocks noGrp="1"/>
          </p:cNvSpPr>
          <p:nvPr>
            <p:ph type="title"/>
          </p:nvPr>
        </p:nvSpPr>
        <p:spPr>
          <a:xfrm>
            <a:off x="3949516" y="1763768"/>
            <a:ext cx="4916476" cy="755700"/>
          </a:xfrm>
          <a:prstGeom prst="rect">
            <a:avLst/>
          </a:prstGeom>
        </p:spPr>
        <p:txBody>
          <a:bodyPr spcFirstLastPara="1" wrap="square" lIns="91425" tIns="91425" rIns="91425" bIns="91425" anchor="b" anchorCtr="0">
            <a:noAutofit/>
          </a:bodyPr>
          <a:lstStyle/>
          <a:p>
            <a:pPr fontAlgn="base"/>
            <a:r>
              <a:rPr lang="fr-FR" b="1" dirty="0">
                <a:solidFill>
                  <a:srgbClr val="004CA8"/>
                </a:solidFill>
                <a:latin typeface="Advent Pro"/>
                <a:ea typeface="Advent Pro"/>
                <a:cs typeface="Advent Pro"/>
              </a:rPr>
              <a:t>Facture</a:t>
            </a:r>
          </a:p>
        </p:txBody>
      </p:sp>
      <p:sp>
        <p:nvSpPr>
          <p:cNvPr id="2" name="Sous-titre 1"/>
          <p:cNvSpPr>
            <a:spLocks noGrp="1"/>
          </p:cNvSpPr>
          <p:nvPr>
            <p:ph type="subTitle" idx="1"/>
          </p:nvPr>
        </p:nvSpPr>
        <p:spPr>
          <a:xfrm>
            <a:off x="4227918" y="2900148"/>
            <a:ext cx="4359672" cy="1351448"/>
          </a:xfrm>
        </p:spPr>
        <p:txBody>
          <a:bodyPr/>
          <a:lstStyle/>
          <a:p>
            <a:pPr marL="0" algn="just" fontAlgn="base"/>
            <a:r>
              <a:rPr lang="fr-FR" sz="1600" dirty="0" smtClean="0">
                <a:solidFill>
                  <a:schemeClr val="tx1">
                    <a:lumMod val="75000"/>
                    <a:lumOff val="25000"/>
                  </a:schemeClr>
                </a:solidFill>
              </a:rPr>
              <a:t> </a:t>
            </a:r>
            <a:r>
              <a:rPr lang="fr-FR" dirty="0"/>
              <a:t>Cette fenêtre </a:t>
            </a:r>
            <a:r>
              <a:rPr lang="fr-FR" dirty="0" smtClean="0"/>
              <a:t>contient </a:t>
            </a:r>
            <a:r>
              <a:rPr lang="fr-FR" dirty="0"/>
              <a:t>la liste des factures avec numéro de commande, numéro de vendeur et numéro de magasin, le nombre de facture entre deux dates définies. En cliquant sur une facture s’affiche les lignes de facture</a:t>
            </a:r>
          </a:p>
        </p:txBody>
      </p:sp>
      <p:pic>
        <p:nvPicPr>
          <p:cNvPr id="5" name="Image 4"/>
          <p:cNvPicPr/>
          <p:nvPr/>
        </p:nvPicPr>
        <p:blipFill>
          <a:blip r:embed="rId3" cstate="print">
            <a:extLst>
              <a:ext uri="{28A0092B-C50C-407E-A947-70E740481C1C}">
                <a14:useLocalDpi xmlns:a14="http://schemas.microsoft.com/office/drawing/2010/main" val="0"/>
              </a:ext>
            </a:extLst>
          </a:blip>
          <a:stretch>
            <a:fillRect/>
          </a:stretch>
        </p:blipFill>
        <p:spPr>
          <a:xfrm>
            <a:off x="1334197" y="1189294"/>
            <a:ext cx="2282459" cy="389279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7497711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5"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000"/>
                                        <p:tgtEl>
                                          <p:spTgt spid="5"/>
                                        </p:tgtEl>
                                      </p:cBhvr>
                                    </p:animEffect>
                                    <p:anim calcmode="lin" valueType="num">
                                      <p:cBhvr>
                                        <p:cTn id="12" dur="2000" fill="hold"/>
                                        <p:tgtEl>
                                          <p:spTgt spid="5"/>
                                        </p:tgtEl>
                                        <p:attrNameLst>
                                          <p:attrName>ppt_w</p:attrName>
                                        </p:attrNameLst>
                                      </p:cBhvr>
                                      <p:tavLst>
                                        <p:tav tm="0" fmla="#ppt_w*sin(2.5*pi*$)">
                                          <p:val>
                                            <p:fltVal val="0"/>
                                          </p:val>
                                        </p:tav>
                                        <p:tav tm="100000">
                                          <p:val>
                                            <p:fltVal val="1"/>
                                          </p:val>
                                        </p:tav>
                                      </p:tavLst>
                                    </p:anim>
                                    <p:anim calcmode="lin" valueType="num">
                                      <p:cBhvr>
                                        <p:cTn id="13"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
                                            <p:txEl>
                                              <p:pRg st="0" end="0"/>
                                            </p:txEl>
                                          </p:spTgt>
                                        </p:tgtEl>
                                        <p:attrNameLst>
                                          <p:attrName>style.visibility</p:attrName>
                                        </p:attrNameLst>
                                      </p:cBhvr>
                                      <p:to>
                                        <p:strVal val="visible"/>
                                      </p:to>
                                    </p:set>
                                    <p:anim calcmode="lin" valueType="num">
                                      <p:cBhvr additive="base">
                                        <p:cTn id="18"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4" grpId="0"/>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53"/>
          <p:cNvSpPr txBox="1">
            <a:spLocks noGrp="1"/>
          </p:cNvSpPr>
          <p:nvPr>
            <p:ph type="title"/>
          </p:nvPr>
        </p:nvSpPr>
        <p:spPr>
          <a:xfrm>
            <a:off x="2196104" y="178337"/>
            <a:ext cx="4916476" cy="755700"/>
          </a:xfrm>
          <a:prstGeom prst="rect">
            <a:avLst/>
          </a:prstGeom>
        </p:spPr>
        <p:txBody>
          <a:bodyPr spcFirstLastPara="1" wrap="square" lIns="91425" tIns="91425" rIns="91425" bIns="91425" anchor="b" anchorCtr="0">
            <a:noAutofit/>
          </a:bodyPr>
          <a:lstStyle/>
          <a:p>
            <a:pPr fontAlgn="base"/>
            <a:r>
              <a:rPr lang="fr-FR" b="1" dirty="0">
                <a:solidFill>
                  <a:srgbClr val="004CA8"/>
                </a:solidFill>
                <a:latin typeface="Advent Pro"/>
                <a:ea typeface="Advent Pro"/>
                <a:cs typeface="Advent Pro"/>
                <a:sym typeface="Advent Pro"/>
              </a:rPr>
              <a:t>Lignes de facture</a:t>
            </a:r>
          </a:p>
        </p:txBody>
      </p:sp>
      <p:sp>
        <p:nvSpPr>
          <p:cNvPr id="2" name="Sous-titre 1"/>
          <p:cNvSpPr>
            <a:spLocks noGrp="1"/>
          </p:cNvSpPr>
          <p:nvPr>
            <p:ph type="subTitle" idx="1"/>
          </p:nvPr>
        </p:nvSpPr>
        <p:spPr>
          <a:xfrm>
            <a:off x="226103" y="4421874"/>
            <a:ext cx="8856479" cy="634622"/>
          </a:xfrm>
        </p:spPr>
        <p:txBody>
          <a:bodyPr/>
          <a:lstStyle/>
          <a:p>
            <a:pPr marL="0" fontAlgn="base"/>
            <a:r>
              <a:rPr lang="fr-FR" sz="1600" dirty="0" smtClean="0">
                <a:solidFill>
                  <a:schemeClr val="tx1">
                    <a:lumMod val="75000"/>
                    <a:lumOff val="25000"/>
                  </a:schemeClr>
                </a:solidFill>
              </a:rPr>
              <a:t> </a:t>
            </a:r>
            <a:r>
              <a:rPr lang="fr-FR" sz="1600" dirty="0">
                <a:solidFill>
                  <a:schemeClr val="tx1">
                    <a:lumMod val="75000"/>
                    <a:lumOff val="25000"/>
                  </a:schemeClr>
                </a:solidFill>
              </a:rPr>
              <a:t>Cette fenêtre </a:t>
            </a:r>
            <a:r>
              <a:rPr lang="fr-FR" sz="1600" dirty="0" smtClean="0">
                <a:solidFill>
                  <a:schemeClr val="tx1">
                    <a:lumMod val="75000"/>
                    <a:lumOff val="25000"/>
                  </a:schemeClr>
                </a:solidFill>
              </a:rPr>
              <a:t>contient </a:t>
            </a:r>
            <a:r>
              <a:rPr lang="fr-FR" sz="1600" dirty="0">
                <a:solidFill>
                  <a:schemeClr val="tx1">
                    <a:lumMod val="75000"/>
                    <a:lumOff val="25000"/>
                  </a:schemeClr>
                </a:solidFill>
              </a:rPr>
              <a:t>toutes les informations des articles disponibles dans ce devis ainsi que le montant total de cette ligne de facture. </a:t>
            </a:r>
          </a:p>
        </p:txBody>
      </p:sp>
      <p:pic>
        <p:nvPicPr>
          <p:cNvPr id="6" name="Image 5"/>
          <p:cNvPicPr/>
          <p:nvPr/>
        </p:nvPicPr>
        <p:blipFill>
          <a:blip r:embed="rId3" cstate="print">
            <a:extLst>
              <a:ext uri="{28A0092B-C50C-407E-A947-70E740481C1C}">
                <a14:useLocalDpi xmlns:a14="http://schemas.microsoft.com/office/drawing/2010/main" val="0"/>
              </a:ext>
            </a:extLst>
          </a:blip>
          <a:stretch>
            <a:fillRect/>
          </a:stretch>
        </p:blipFill>
        <p:spPr>
          <a:xfrm>
            <a:off x="3565049" y="997527"/>
            <a:ext cx="2178589" cy="342434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72297534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5"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2000"/>
                                        <p:tgtEl>
                                          <p:spTgt spid="6"/>
                                        </p:tgtEl>
                                      </p:cBhvr>
                                    </p:animEffect>
                                    <p:anim calcmode="lin" valueType="num">
                                      <p:cBhvr>
                                        <p:cTn id="12" dur="2000" fill="hold"/>
                                        <p:tgtEl>
                                          <p:spTgt spid="6"/>
                                        </p:tgtEl>
                                        <p:attrNameLst>
                                          <p:attrName>ppt_w</p:attrName>
                                        </p:attrNameLst>
                                      </p:cBhvr>
                                      <p:tavLst>
                                        <p:tav tm="0" fmla="#ppt_w*sin(2.5*pi*$)">
                                          <p:val>
                                            <p:fltVal val="0"/>
                                          </p:val>
                                        </p:tav>
                                        <p:tav tm="100000">
                                          <p:val>
                                            <p:fltVal val="1"/>
                                          </p:val>
                                        </p:tav>
                                      </p:tavLst>
                                    </p:anim>
                                    <p:anim calcmode="lin" valueType="num">
                                      <p:cBhvr>
                                        <p:cTn id="13" dur="2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30" presetClass="entr" presetSubtype="0" fill="hold" nodeType="clickEffect">
                                  <p:stCondLst>
                                    <p:cond delay="0"/>
                                  </p:stCondLst>
                                  <p:childTnLst>
                                    <p:set>
                                      <p:cBhvr>
                                        <p:cTn id="17" dur="1" fill="hold">
                                          <p:stCondLst>
                                            <p:cond delay="0"/>
                                          </p:stCondLst>
                                        </p:cTn>
                                        <p:tgtEl>
                                          <p:spTgt spid="2">
                                            <p:txEl>
                                              <p:pRg st="0" end="0"/>
                                            </p:txEl>
                                          </p:spTgt>
                                        </p:tgtEl>
                                        <p:attrNameLst>
                                          <p:attrName>style.visibility</p:attrName>
                                        </p:attrNameLst>
                                      </p:cBhvr>
                                      <p:to>
                                        <p:strVal val="visible"/>
                                      </p:to>
                                    </p:set>
                                    <p:animEffect transition="in" filter="fade">
                                      <p:cBhvr>
                                        <p:cTn id="18" dur="800" decel="100000"/>
                                        <p:tgtEl>
                                          <p:spTgt spid="2">
                                            <p:txEl>
                                              <p:pRg st="0" end="0"/>
                                            </p:txEl>
                                          </p:spTgt>
                                        </p:tgtEl>
                                      </p:cBhvr>
                                    </p:animEffect>
                                    <p:anim calcmode="lin" valueType="num">
                                      <p:cBhvr>
                                        <p:cTn id="19" dur="800" decel="100000" fill="hold"/>
                                        <p:tgtEl>
                                          <p:spTgt spid="2">
                                            <p:txEl>
                                              <p:pRg st="0" end="0"/>
                                            </p:txEl>
                                          </p:spTgt>
                                        </p:tgtEl>
                                        <p:attrNameLst>
                                          <p:attrName>style.rotation</p:attrName>
                                        </p:attrNameLst>
                                      </p:cBhvr>
                                      <p:tavLst>
                                        <p:tav tm="0">
                                          <p:val>
                                            <p:fltVal val="-90"/>
                                          </p:val>
                                        </p:tav>
                                        <p:tav tm="100000">
                                          <p:val>
                                            <p:fltVal val="0"/>
                                          </p:val>
                                        </p:tav>
                                      </p:tavLst>
                                    </p:anim>
                                    <p:anim calcmode="lin" valueType="num">
                                      <p:cBhvr>
                                        <p:cTn id="20" dur="800" decel="100000" fill="hold"/>
                                        <p:tgtEl>
                                          <p:spTgt spid="2">
                                            <p:txEl>
                                              <p:pRg st="0" end="0"/>
                                            </p:txEl>
                                          </p:spTgt>
                                        </p:tgtEl>
                                        <p:attrNameLst>
                                          <p:attrName>ppt_x</p:attrName>
                                        </p:attrNameLst>
                                      </p:cBhvr>
                                      <p:tavLst>
                                        <p:tav tm="0">
                                          <p:val>
                                            <p:strVal val="#ppt_x+0.4"/>
                                          </p:val>
                                        </p:tav>
                                        <p:tav tm="100000">
                                          <p:val>
                                            <p:strVal val="#ppt_x-0.05"/>
                                          </p:val>
                                        </p:tav>
                                      </p:tavLst>
                                    </p:anim>
                                    <p:anim calcmode="lin" valueType="num">
                                      <p:cBhvr>
                                        <p:cTn id="21" dur="800" decel="100000" fill="hold"/>
                                        <p:tgtEl>
                                          <p:spTgt spid="2">
                                            <p:txEl>
                                              <p:pRg st="0" end="0"/>
                                            </p:txEl>
                                          </p:spTgt>
                                        </p:tgtEl>
                                        <p:attrNameLst>
                                          <p:attrName>ppt_y</p:attrName>
                                        </p:attrNameLst>
                                      </p:cBhvr>
                                      <p:tavLst>
                                        <p:tav tm="0">
                                          <p:val>
                                            <p:strVal val="#ppt_y-0.4"/>
                                          </p:val>
                                        </p:tav>
                                        <p:tav tm="100000">
                                          <p:val>
                                            <p:strVal val="#ppt_y+0.1"/>
                                          </p:val>
                                        </p:tav>
                                      </p:tavLst>
                                    </p:anim>
                                    <p:anim calcmode="lin" valueType="num">
                                      <p:cBhvr>
                                        <p:cTn id="22" dur="200" accel="100000" fill="hold">
                                          <p:stCondLst>
                                            <p:cond delay="800"/>
                                          </p:stCondLst>
                                        </p:cTn>
                                        <p:tgtEl>
                                          <p:spTgt spid="2">
                                            <p:txEl>
                                              <p:pRg st="0" end="0"/>
                                            </p:txEl>
                                          </p:spTgt>
                                        </p:tgtEl>
                                        <p:attrNameLst>
                                          <p:attrName>ppt_x</p:attrName>
                                        </p:attrNameLst>
                                      </p:cBhvr>
                                      <p:tavLst>
                                        <p:tav tm="0">
                                          <p:val>
                                            <p:strVal val="#ppt_x-0.05"/>
                                          </p:val>
                                        </p:tav>
                                        <p:tav tm="100000">
                                          <p:val>
                                            <p:strVal val="#ppt_x"/>
                                          </p:val>
                                        </p:tav>
                                      </p:tavLst>
                                    </p:anim>
                                    <p:anim calcmode="lin" valueType="num">
                                      <p:cBhvr>
                                        <p:cTn id="23" dur="200" accel="100000" fill="hold">
                                          <p:stCondLst>
                                            <p:cond delay="800"/>
                                          </p:stCondLst>
                                        </p:cTn>
                                        <p:tgtEl>
                                          <p:spTgt spid="2">
                                            <p:txEl>
                                              <p:pRg st="0" end="0"/>
                                            </p:txEl>
                                          </p:spTgt>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53"/>
          <p:cNvSpPr txBox="1">
            <a:spLocks noGrp="1"/>
          </p:cNvSpPr>
          <p:nvPr>
            <p:ph type="title"/>
          </p:nvPr>
        </p:nvSpPr>
        <p:spPr>
          <a:xfrm>
            <a:off x="5249122" y="50070"/>
            <a:ext cx="3646049" cy="755700"/>
          </a:xfrm>
          <a:prstGeom prst="rect">
            <a:avLst/>
          </a:prstGeom>
        </p:spPr>
        <p:txBody>
          <a:bodyPr spcFirstLastPara="1" wrap="square" lIns="91425" tIns="91425" rIns="91425" bIns="91425" anchor="b" anchorCtr="0">
            <a:noAutofit/>
          </a:bodyPr>
          <a:lstStyle/>
          <a:p>
            <a:pPr fontAlgn="base"/>
            <a:r>
              <a:rPr lang="fr-FR" b="1" dirty="0">
                <a:solidFill>
                  <a:srgbClr val="004CA8"/>
                </a:solidFill>
                <a:latin typeface="Advent Pro"/>
                <a:ea typeface="Advent Pro"/>
                <a:cs typeface="Advent Pro"/>
                <a:sym typeface="Advent Pro"/>
              </a:rPr>
              <a:t>Bon de commande </a:t>
            </a:r>
          </a:p>
        </p:txBody>
      </p:sp>
      <p:sp>
        <p:nvSpPr>
          <p:cNvPr id="2" name="Sous-titre 1"/>
          <p:cNvSpPr>
            <a:spLocks noGrp="1"/>
          </p:cNvSpPr>
          <p:nvPr>
            <p:ph type="subTitle" idx="1"/>
          </p:nvPr>
        </p:nvSpPr>
        <p:spPr>
          <a:xfrm>
            <a:off x="4771430" y="1281297"/>
            <a:ext cx="1986146" cy="3522615"/>
          </a:xfrm>
        </p:spPr>
        <p:txBody>
          <a:bodyPr/>
          <a:lstStyle/>
          <a:p>
            <a:pPr marL="0" algn="just" fontAlgn="base"/>
            <a:r>
              <a:rPr lang="fr-FR" sz="1600" dirty="0" smtClean="0">
                <a:solidFill>
                  <a:schemeClr val="tx1">
                    <a:lumMod val="75000"/>
                    <a:lumOff val="25000"/>
                  </a:schemeClr>
                </a:solidFill>
              </a:rPr>
              <a:t> </a:t>
            </a:r>
            <a:r>
              <a:rPr lang="fr-FR" dirty="0">
                <a:solidFill>
                  <a:schemeClr val="tx1">
                    <a:lumMod val="75000"/>
                    <a:lumOff val="25000"/>
                  </a:schemeClr>
                </a:solidFill>
              </a:rPr>
              <a:t>Cette fenêtre </a:t>
            </a:r>
            <a:r>
              <a:rPr lang="fr-FR" dirty="0" smtClean="0">
                <a:solidFill>
                  <a:schemeClr val="tx1">
                    <a:lumMod val="75000"/>
                    <a:lumOff val="25000"/>
                  </a:schemeClr>
                </a:solidFill>
              </a:rPr>
              <a:t>contient </a:t>
            </a:r>
            <a:r>
              <a:rPr lang="fr-FR" dirty="0">
                <a:solidFill>
                  <a:schemeClr val="tx1">
                    <a:lumMod val="75000"/>
                    <a:lumOff val="25000"/>
                  </a:schemeClr>
                </a:solidFill>
              </a:rPr>
              <a:t>la liste des </a:t>
            </a:r>
            <a:r>
              <a:rPr lang="fr-FR" dirty="0" smtClean="0">
                <a:solidFill>
                  <a:schemeClr val="tx1">
                    <a:lumMod val="75000"/>
                    <a:lumOff val="25000"/>
                  </a:schemeClr>
                </a:solidFill>
              </a:rPr>
              <a:t>bons </a:t>
            </a:r>
            <a:r>
              <a:rPr lang="fr-FR" dirty="0">
                <a:solidFill>
                  <a:schemeClr val="tx1">
                    <a:lumMod val="75000"/>
                    <a:lumOff val="25000"/>
                  </a:schemeClr>
                </a:solidFill>
              </a:rPr>
              <a:t>de commande avec numéro de commande, numéro de vendeur et numéro de magasin, le nombre de b</a:t>
            </a:r>
            <a:r>
              <a:rPr lang="fr-FR" dirty="0" smtClean="0">
                <a:solidFill>
                  <a:schemeClr val="tx1">
                    <a:lumMod val="75000"/>
                    <a:lumOff val="25000"/>
                  </a:schemeClr>
                </a:solidFill>
              </a:rPr>
              <a:t>ons </a:t>
            </a:r>
            <a:r>
              <a:rPr lang="fr-FR" dirty="0">
                <a:solidFill>
                  <a:schemeClr val="tx1">
                    <a:lumMod val="75000"/>
                    <a:lumOff val="25000"/>
                  </a:schemeClr>
                </a:solidFill>
              </a:rPr>
              <a:t>de commande entre deux dates définies. En cliquant sur une Bon de commande s’affiche les lignes de </a:t>
            </a:r>
            <a:r>
              <a:rPr lang="fr-FR" dirty="0" smtClean="0">
                <a:solidFill>
                  <a:schemeClr val="tx1">
                    <a:lumMod val="75000"/>
                    <a:lumOff val="25000"/>
                  </a:schemeClr>
                </a:solidFill>
              </a:rPr>
              <a:t>bon </a:t>
            </a:r>
            <a:r>
              <a:rPr lang="fr-FR" dirty="0">
                <a:solidFill>
                  <a:schemeClr val="tx1">
                    <a:lumMod val="75000"/>
                    <a:lumOff val="25000"/>
                  </a:schemeClr>
                </a:solidFill>
              </a:rPr>
              <a:t>de commande</a:t>
            </a:r>
          </a:p>
          <a:p>
            <a:pPr marL="0" algn="just" fontAlgn="base"/>
            <a:r>
              <a:rPr lang="fr-FR" dirty="0">
                <a:solidFill>
                  <a:schemeClr val="tx1">
                    <a:lumMod val="75000"/>
                    <a:lumOff val="25000"/>
                  </a:schemeClr>
                </a:solidFill>
              </a:rPr>
              <a:t> </a:t>
            </a:r>
          </a:p>
        </p:txBody>
      </p:sp>
      <p:pic>
        <p:nvPicPr>
          <p:cNvPr id="7" name="Image 6"/>
          <p:cNvPicPr/>
          <p:nvPr/>
        </p:nvPicPr>
        <p:blipFill>
          <a:blip r:embed="rId3">
            <a:extLst>
              <a:ext uri="{28A0092B-C50C-407E-A947-70E740481C1C}">
                <a14:useLocalDpi xmlns:a14="http://schemas.microsoft.com/office/drawing/2010/main" val="0"/>
              </a:ext>
            </a:extLst>
          </a:blip>
          <a:stretch>
            <a:fillRect/>
          </a:stretch>
        </p:blipFill>
        <p:spPr>
          <a:xfrm>
            <a:off x="6867872" y="1252254"/>
            <a:ext cx="2178589" cy="3522615"/>
          </a:xfrm>
          <a:prstGeom prst="rect">
            <a:avLst/>
          </a:prstGeom>
          <a:effectLst>
            <a:outerShdw blurRad="63500" sx="102000" sy="102000" algn="ctr" rotWithShape="0">
              <a:prstClr val="black">
                <a:alpha val="40000"/>
              </a:prstClr>
            </a:outerShdw>
          </a:effectLst>
        </p:spPr>
      </p:pic>
      <p:sp>
        <p:nvSpPr>
          <p:cNvPr id="9" name="Google Shape;584;p53"/>
          <p:cNvSpPr txBox="1">
            <a:spLocks/>
          </p:cNvSpPr>
          <p:nvPr/>
        </p:nvSpPr>
        <p:spPr>
          <a:xfrm>
            <a:off x="0" y="133009"/>
            <a:ext cx="3646049" cy="95105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000"/>
              <a:buFont typeface="Advent Pro"/>
              <a:buNone/>
              <a:defRPr sz="3000" b="1" i="0" u="none" strike="noStrike" cap="none">
                <a:solidFill>
                  <a:schemeClr val="accent6"/>
                </a:solidFill>
                <a:latin typeface="Advent Pro"/>
                <a:ea typeface="Advent Pro"/>
                <a:cs typeface="Advent Pro"/>
                <a:sym typeface="Advent Pro"/>
              </a:defRPr>
            </a:lvl1pPr>
            <a:lvl2pPr marR="0" lvl="1" algn="ctr" rtl="0">
              <a:lnSpc>
                <a:spcPct val="100000"/>
              </a:lnSpc>
              <a:spcBef>
                <a:spcPts val="0"/>
              </a:spcBef>
              <a:spcAft>
                <a:spcPts val="0"/>
              </a:spcAft>
              <a:buClr>
                <a:schemeClr val="accent6"/>
              </a:buClr>
              <a:buSzPts val="2400"/>
              <a:buFont typeface="Advent Pro"/>
              <a:buNone/>
              <a:defRPr sz="2400" b="1" i="0" u="none" strike="noStrike" cap="none">
                <a:solidFill>
                  <a:schemeClr val="accent6"/>
                </a:solidFill>
                <a:latin typeface="Advent Pro"/>
                <a:ea typeface="Advent Pro"/>
                <a:cs typeface="Advent Pro"/>
                <a:sym typeface="Advent Pro"/>
              </a:defRPr>
            </a:lvl2pPr>
            <a:lvl3pPr marR="0" lvl="2" algn="ctr" rtl="0">
              <a:lnSpc>
                <a:spcPct val="100000"/>
              </a:lnSpc>
              <a:spcBef>
                <a:spcPts val="0"/>
              </a:spcBef>
              <a:spcAft>
                <a:spcPts val="0"/>
              </a:spcAft>
              <a:buClr>
                <a:schemeClr val="accent6"/>
              </a:buClr>
              <a:buSzPts val="2400"/>
              <a:buFont typeface="Advent Pro"/>
              <a:buNone/>
              <a:defRPr sz="2400" b="1" i="0" u="none" strike="noStrike" cap="none">
                <a:solidFill>
                  <a:schemeClr val="accent6"/>
                </a:solidFill>
                <a:latin typeface="Advent Pro"/>
                <a:ea typeface="Advent Pro"/>
                <a:cs typeface="Advent Pro"/>
                <a:sym typeface="Advent Pro"/>
              </a:defRPr>
            </a:lvl3pPr>
            <a:lvl4pPr marR="0" lvl="3" algn="ctr" rtl="0">
              <a:lnSpc>
                <a:spcPct val="100000"/>
              </a:lnSpc>
              <a:spcBef>
                <a:spcPts val="0"/>
              </a:spcBef>
              <a:spcAft>
                <a:spcPts val="0"/>
              </a:spcAft>
              <a:buClr>
                <a:schemeClr val="accent6"/>
              </a:buClr>
              <a:buSzPts val="2400"/>
              <a:buFont typeface="Advent Pro"/>
              <a:buNone/>
              <a:defRPr sz="2400" b="1" i="0" u="none" strike="noStrike" cap="none">
                <a:solidFill>
                  <a:schemeClr val="accent6"/>
                </a:solidFill>
                <a:latin typeface="Advent Pro"/>
                <a:ea typeface="Advent Pro"/>
                <a:cs typeface="Advent Pro"/>
                <a:sym typeface="Advent Pro"/>
              </a:defRPr>
            </a:lvl4pPr>
            <a:lvl5pPr marR="0" lvl="4" algn="ctr" rtl="0">
              <a:lnSpc>
                <a:spcPct val="100000"/>
              </a:lnSpc>
              <a:spcBef>
                <a:spcPts val="0"/>
              </a:spcBef>
              <a:spcAft>
                <a:spcPts val="0"/>
              </a:spcAft>
              <a:buClr>
                <a:schemeClr val="accent6"/>
              </a:buClr>
              <a:buSzPts val="2400"/>
              <a:buFont typeface="Advent Pro"/>
              <a:buNone/>
              <a:defRPr sz="2400" b="1" i="0" u="none" strike="noStrike" cap="none">
                <a:solidFill>
                  <a:schemeClr val="accent6"/>
                </a:solidFill>
                <a:latin typeface="Advent Pro"/>
                <a:ea typeface="Advent Pro"/>
                <a:cs typeface="Advent Pro"/>
                <a:sym typeface="Advent Pro"/>
              </a:defRPr>
            </a:lvl5pPr>
            <a:lvl6pPr marR="0" lvl="5" algn="ctr" rtl="0">
              <a:lnSpc>
                <a:spcPct val="100000"/>
              </a:lnSpc>
              <a:spcBef>
                <a:spcPts val="0"/>
              </a:spcBef>
              <a:spcAft>
                <a:spcPts val="0"/>
              </a:spcAft>
              <a:buClr>
                <a:schemeClr val="accent6"/>
              </a:buClr>
              <a:buSzPts val="2400"/>
              <a:buFont typeface="Advent Pro"/>
              <a:buNone/>
              <a:defRPr sz="2400" b="1" i="0" u="none" strike="noStrike" cap="none">
                <a:solidFill>
                  <a:schemeClr val="accent6"/>
                </a:solidFill>
                <a:latin typeface="Advent Pro"/>
                <a:ea typeface="Advent Pro"/>
                <a:cs typeface="Advent Pro"/>
                <a:sym typeface="Advent Pro"/>
              </a:defRPr>
            </a:lvl6pPr>
            <a:lvl7pPr marR="0" lvl="6" algn="ctr" rtl="0">
              <a:lnSpc>
                <a:spcPct val="100000"/>
              </a:lnSpc>
              <a:spcBef>
                <a:spcPts val="0"/>
              </a:spcBef>
              <a:spcAft>
                <a:spcPts val="0"/>
              </a:spcAft>
              <a:buClr>
                <a:schemeClr val="accent6"/>
              </a:buClr>
              <a:buSzPts val="2400"/>
              <a:buFont typeface="Advent Pro"/>
              <a:buNone/>
              <a:defRPr sz="2400" b="1" i="0" u="none" strike="noStrike" cap="none">
                <a:solidFill>
                  <a:schemeClr val="accent6"/>
                </a:solidFill>
                <a:latin typeface="Advent Pro"/>
                <a:ea typeface="Advent Pro"/>
                <a:cs typeface="Advent Pro"/>
                <a:sym typeface="Advent Pro"/>
              </a:defRPr>
            </a:lvl7pPr>
            <a:lvl8pPr marR="0" lvl="7" algn="ctr" rtl="0">
              <a:lnSpc>
                <a:spcPct val="100000"/>
              </a:lnSpc>
              <a:spcBef>
                <a:spcPts val="0"/>
              </a:spcBef>
              <a:spcAft>
                <a:spcPts val="0"/>
              </a:spcAft>
              <a:buClr>
                <a:schemeClr val="accent6"/>
              </a:buClr>
              <a:buSzPts val="2400"/>
              <a:buFont typeface="Advent Pro"/>
              <a:buNone/>
              <a:defRPr sz="2400" b="1" i="0" u="none" strike="noStrike" cap="none">
                <a:solidFill>
                  <a:schemeClr val="accent6"/>
                </a:solidFill>
                <a:latin typeface="Advent Pro"/>
                <a:ea typeface="Advent Pro"/>
                <a:cs typeface="Advent Pro"/>
                <a:sym typeface="Advent Pro"/>
              </a:defRPr>
            </a:lvl8pPr>
            <a:lvl9pPr marR="0" lvl="8" algn="ctr" rtl="0">
              <a:lnSpc>
                <a:spcPct val="100000"/>
              </a:lnSpc>
              <a:spcBef>
                <a:spcPts val="0"/>
              </a:spcBef>
              <a:spcAft>
                <a:spcPts val="0"/>
              </a:spcAft>
              <a:buClr>
                <a:schemeClr val="accent6"/>
              </a:buClr>
              <a:buSzPts val="2400"/>
              <a:buFont typeface="Advent Pro"/>
              <a:buNone/>
              <a:defRPr sz="2400" b="1" i="0" u="none" strike="noStrike" cap="none">
                <a:solidFill>
                  <a:schemeClr val="accent6"/>
                </a:solidFill>
                <a:latin typeface="Advent Pro"/>
                <a:ea typeface="Advent Pro"/>
                <a:cs typeface="Advent Pro"/>
                <a:sym typeface="Advent Pro"/>
              </a:defRPr>
            </a:lvl9pPr>
          </a:lstStyle>
          <a:p>
            <a:pPr fontAlgn="base"/>
            <a:r>
              <a:rPr lang="fr-FR" dirty="0">
                <a:solidFill>
                  <a:srgbClr val="004CA8"/>
                </a:solidFill>
              </a:rPr>
              <a:t>Lignes Bon de commande</a:t>
            </a:r>
          </a:p>
        </p:txBody>
      </p:sp>
      <p:pic>
        <p:nvPicPr>
          <p:cNvPr id="10" name="Image 9"/>
          <p:cNvPicPr/>
          <p:nvPr/>
        </p:nvPicPr>
        <p:blipFill>
          <a:blip r:embed="rId4">
            <a:extLst>
              <a:ext uri="{28A0092B-C50C-407E-A947-70E740481C1C}">
                <a14:useLocalDpi xmlns:a14="http://schemas.microsoft.com/office/drawing/2010/main" val="0"/>
              </a:ext>
            </a:extLst>
          </a:blip>
          <a:stretch>
            <a:fillRect/>
          </a:stretch>
        </p:blipFill>
        <p:spPr>
          <a:xfrm>
            <a:off x="71035" y="1281298"/>
            <a:ext cx="2178589" cy="3522615"/>
          </a:xfrm>
          <a:prstGeom prst="rect">
            <a:avLst/>
          </a:prstGeom>
          <a:effectLst>
            <a:outerShdw blurRad="63500" sx="102000" sy="102000" algn="ctr" rotWithShape="0">
              <a:prstClr val="black">
                <a:alpha val="40000"/>
              </a:prstClr>
            </a:outerShdw>
          </a:effectLst>
        </p:spPr>
      </p:pic>
      <p:sp>
        <p:nvSpPr>
          <p:cNvPr id="12" name="Sous-titre 1"/>
          <p:cNvSpPr txBox="1">
            <a:spLocks/>
          </p:cNvSpPr>
          <p:nvPr/>
        </p:nvSpPr>
        <p:spPr>
          <a:xfrm>
            <a:off x="2365495" y="1252255"/>
            <a:ext cx="1986146" cy="35226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Roboto"/>
              <a:buNone/>
              <a:defRPr sz="14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9pPr>
          </a:lstStyle>
          <a:p>
            <a:pPr marL="0" algn="just" fontAlgn="base"/>
            <a:r>
              <a:rPr lang="fr-FR" dirty="0">
                <a:solidFill>
                  <a:schemeClr val="tx1">
                    <a:lumMod val="75000"/>
                    <a:lumOff val="25000"/>
                  </a:schemeClr>
                </a:solidFill>
              </a:rPr>
              <a:t> Cette fenêtre </a:t>
            </a:r>
            <a:r>
              <a:rPr lang="fr-FR" dirty="0" smtClean="0">
                <a:solidFill>
                  <a:schemeClr val="tx1">
                    <a:lumMod val="75000"/>
                    <a:lumOff val="25000"/>
                  </a:schemeClr>
                </a:solidFill>
              </a:rPr>
              <a:t>contient </a:t>
            </a:r>
            <a:r>
              <a:rPr lang="fr-FR" dirty="0">
                <a:solidFill>
                  <a:schemeClr val="tx1">
                    <a:lumMod val="75000"/>
                    <a:lumOff val="25000"/>
                  </a:schemeClr>
                </a:solidFill>
              </a:rPr>
              <a:t>toutes les informations des articles disponibles dans ce </a:t>
            </a:r>
            <a:r>
              <a:rPr lang="fr-FR" dirty="0" smtClean="0">
                <a:solidFill>
                  <a:schemeClr val="tx1">
                    <a:lumMod val="75000"/>
                    <a:lumOff val="25000"/>
                  </a:schemeClr>
                </a:solidFill>
              </a:rPr>
              <a:t>bon </a:t>
            </a:r>
            <a:r>
              <a:rPr lang="fr-FR" dirty="0">
                <a:solidFill>
                  <a:schemeClr val="tx1">
                    <a:lumMod val="75000"/>
                    <a:lumOff val="25000"/>
                  </a:schemeClr>
                </a:solidFill>
              </a:rPr>
              <a:t>de commande ainsi que le montant total de cette ligne </a:t>
            </a:r>
            <a:r>
              <a:rPr lang="fr-FR" dirty="0" smtClean="0">
                <a:solidFill>
                  <a:schemeClr val="tx1">
                    <a:lumMod val="75000"/>
                    <a:lumOff val="25000"/>
                  </a:schemeClr>
                </a:solidFill>
              </a:rPr>
              <a:t>bon </a:t>
            </a:r>
            <a:r>
              <a:rPr lang="fr-FR" dirty="0">
                <a:solidFill>
                  <a:schemeClr val="tx1">
                    <a:lumMod val="75000"/>
                    <a:lumOff val="25000"/>
                  </a:schemeClr>
                </a:solidFill>
              </a:rPr>
              <a:t>de commande. </a:t>
            </a:r>
          </a:p>
          <a:p>
            <a:pPr marL="0" algn="just" fontAlgn="base"/>
            <a:r>
              <a:rPr lang="fr-FR" dirty="0" smtClean="0">
                <a:solidFill>
                  <a:schemeClr val="tx1">
                    <a:lumMod val="75000"/>
                    <a:lumOff val="25000"/>
                  </a:schemeClr>
                </a:solidFill>
              </a:rPr>
              <a:t> </a:t>
            </a:r>
            <a:endParaRPr lang="fr-FR" dirty="0">
              <a:solidFill>
                <a:schemeClr val="tx1">
                  <a:lumMod val="75000"/>
                  <a:lumOff val="25000"/>
                </a:schemeClr>
              </a:solidFill>
            </a:endParaRPr>
          </a:p>
        </p:txBody>
      </p:sp>
      <p:cxnSp>
        <p:nvCxnSpPr>
          <p:cNvPr id="15" name="Connecteur droit 14"/>
          <p:cNvCxnSpPr/>
          <p:nvPr/>
        </p:nvCxnSpPr>
        <p:spPr>
          <a:xfrm flipH="1">
            <a:off x="4552122" y="1084065"/>
            <a:ext cx="13252" cy="3858996"/>
          </a:xfrm>
          <a:prstGeom prst="line">
            <a:avLst/>
          </a:prstGeom>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0159428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5"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000"/>
                                        <p:tgtEl>
                                          <p:spTgt spid="7"/>
                                        </p:tgtEl>
                                      </p:cBhvr>
                                    </p:animEffect>
                                    <p:anim calcmode="lin" valueType="num">
                                      <p:cBhvr>
                                        <p:cTn id="12" dur="2000" fill="hold"/>
                                        <p:tgtEl>
                                          <p:spTgt spid="7"/>
                                        </p:tgtEl>
                                        <p:attrNameLst>
                                          <p:attrName>ppt_w</p:attrName>
                                        </p:attrNameLst>
                                      </p:cBhvr>
                                      <p:tavLst>
                                        <p:tav tm="0" fmla="#ppt_w*sin(2.5*pi*$)">
                                          <p:val>
                                            <p:fltVal val="0"/>
                                          </p:val>
                                        </p:tav>
                                        <p:tav tm="100000">
                                          <p:val>
                                            <p:fltVal val="1"/>
                                          </p:val>
                                        </p:tav>
                                      </p:tavLst>
                                    </p:anim>
                                    <p:anim calcmode="lin" valueType="num">
                                      <p:cBhvr>
                                        <p:cTn id="13"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
                                            <p:txEl>
                                              <p:pRg st="0" end="0"/>
                                            </p:txEl>
                                          </p:spTgt>
                                        </p:tgtEl>
                                        <p:attrNameLst>
                                          <p:attrName>style.visibility</p:attrName>
                                        </p:attrNameLst>
                                      </p:cBhvr>
                                      <p:to>
                                        <p:strVal val="visible"/>
                                      </p:to>
                                    </p:set>
                                    <p:anim calcmode="lin" valueType="num">
                                      <p:cBhvr additive="base">
                                        <p:cTn id="18"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
                                            <p:txEl>
                                              <p:pRg st="1" end="1"/>
                                            </p:txEl>
                                          </p:spTgt>
                                        </p:tgtEl>
                                        <p:attrNameLst>
                                          <p:attrName>style.visibility</p:attrName>
                                        </p:attrNameLst>
                                      </p:cBhvr>
                                      <p:to>
                                        <p:strVal val="visible"/>
                                      </p:to>
                                    </p:set>
                                    <p:anim calcmode="lin" valueType="num">
                                      <p:cBhvr additive="base">
                                        <p:cTn id="24"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circle(in)">
                                      <p:cBhvr>
                                        <p:cTn id="30" dur="20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45"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2000"/>
                                        <p:tgtEl>
                                          <p:spTgt spid="10"/>
                                        </p:tgtEl>
                                      </p:cBhvr>
                                    </p:animEffect>
                                    <p:anim calcmode="lin" valueType="num">
                                      <p:cBhvr>
                                        <p:cTn id="40" dur="2000" fill="hold"/>
                                        <p:tgtEl>
                                          <p:spTgt spid="10"/>
                                        </p:tgtEl>
                                        <p:attrNameLst>
                                          <p:attrName>ppt_w</p:attrName>
                                        </p:attrNameLst>
                                      </p:cBhvr>
                                      <p:tavLst>
                                        <p:tav tm="0" fmla="#ppt_w*sin(2.5*pi*$)">
                                          <p:val>
                                            <p:fltVal val="0"/>
                                          </p:val>
                                        </p:tav>
                                        <p:tav tm="100000">
                                          <p:val>
                                            <p:fltVal val="1"/>
                                          </p:val>
                                        </p:tav>
                                      </p:tavLst>
                                    </p:anim>
                                    <p:anim calcmode="lin" valueType="num">
                                      <p:cBhvr>
                                        <p:cTn id="41"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500" fill="hold"/>
                                        <p:tgtEl>
                                          <p:spTgt spid="12"/>
                                        </p:tgtEl>
                                        <p:attrNameLst>
                                          <p:attrName>ppt_x</p:attrName>
                                        </p:attrNameLst>
                                      </p:cBhvr>
                                      <p:tavLst>
                                        <p:tav tm="0">
                                          <p:val>
                                            <p:strVal val="#ppt_x"/>
                                          </p:val>
                                        </p:tav>
                                        <p:tav tm="100000">
                                          <p:val>
                                            <p:strVal val="#ppt_x"/>
                                          </p:val>
                                        </p:tav>
                                      </p:tavLst>
                                    </p:anim>
                                    <p:anim calcmode="lin" valueType="num">
                                      <p:cBhvr additive="base">
                                        <p:cTn id="4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4" grpId="0"/>
      <p:bldP spid="2" grpId="0" build="p"/>
      <p:bldP spid="9"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53"/>
          <p:cNvSpPr txBox="1">
            <a:spLocks noGrp="1"/>
          </p:cNvSpPr>
          <p:nvPr>
            <p:ph type="title"/>
          </p:nvPr>
        </p:nvSpPr>
        <p:spPr>
          <a:xfrm>
            <a:off x="238297" y="585793"/>
            <a:ext cx="1835426" cy="533161"/>
          </a:xfrm>
          <a:prstGeom prst="rect">
            <a:avLst/>
          </a:prstGeom>
        </p:spPr>
        <p:txBody>
          <a:bodyPr spcFirstLastPara="1" wrap="square" lIns="91425" tIns="91425" rIns="91425" bIns="91425" anchor="b" anchorCtr="0">
            <a:noAutofit/>
          </a:bodyPr>
          <a:lstStyle/>
          <a:p>
            <a:pPr fontAlgn="base"/>
            <a:r>
              <a:rPr lang="fr-FR" b="1" dirty="0">
                <a:solidFill>
                  <a:srgbClr val="004CA8"/>
                </a:solidFill>
                <a:latin typeface="Advent Pro"/>
                <a:ea typeface="Advent Pro"/>
                <a:cs typeface="Advent Pro"/>
                <a:sym typeface="Advent Pro"/>
              </a:rPr>
              <a:t>Avoir</a:t>
            </a:r>
          </a:p>
        </p:txBody>
      </p:sp>
      <p:sp>
        <p:nvSpPr>
          <p:cNvPr id="2" name="Sous-titre 1"/>
          <p:cNvSpPr>
            <a:spLocks noGrp="1"/>
          </p:cNvSpPr>
          <p:nvPr>
            <p:ph type="subTitle" idx="1"/>
          </p:nvPr>
        </p:nvSpPr>
        <p:spPr>
          <a:xfrm>
            <a:off x="2252979" y="927181"/>
            <a:ext cx="5630330" cy="1703375"/>
          </a:xfrm>
        </p:spPr>
        <p:txBody>
          <a:bodyPr/>
          <a:lstStyle/>
          <a:p>
            <a:pPr marL="0" algn="just" fontAlgn="base"/>
            <a:r>
              <a:rPr lang="fr-FR" sz="1600" dirty="0" smtClean="0">
                <a:solidFill>
                  <a:schemeClr val="tx1">
                    <a:lumMod val="75000"/>
                    <a:lumOff val="25000"/>
                  </a:schemeClr>
                </a:solidFill>
              </a:rPr>
              <a:t> </a:t>
            </a:r>
            <a:r>
              <a:rPr lang="fr-FR" dirty="0">
                <a:solidFill>
                  <a:schemeClr val="tx1">
                    <a:lumMod val="75000"/>
                    <a:lumOff val="25000"/>
                  </a:schemeClr>
                </a:solidFill>
              </a:rPr>
              <a:t>Cette fenêtre </a:t>
            </a:r>
            <a:r>
              <a:rPr lang="fr-FR" dirty="0" smtClean="0">
                <a:solidFill>
                  <a:schemeClr val="tx1">
                    <a:lumMod val="75000"/>
                    <a:lumOff val="25000"/>
                  </a:schemeClr>
                </a:solidFill>
              </a:rPr>
              <a:t>contient </a:t>
            </a:r>
            <a:r>
              <a:rPr lang="fr-FR" dirty="0">
                <a:solidFill>
                  <a:schemeClr val="tx1">
                    <a:lumMod val="75000"/>
                    <a:lumOff val="25000"/>
                  </a:schemeClr>
                </a:solidFill>
              </a:rPr>
              <a:t>la liste des </a:t>
            </a:r>
            <a:r>
              <a:rPr lang="fr-FR" dirty="0" smtClean="0">
                <a:solidFill>
                  <a:schemeClr val="tx1">
                    <a:lumMod val="75000"/>
                    <a:lumOff val="25000"/>
                  </a:schemeClr>
                </a:solidFill>
              </a:rPr>
              <a:t>avoirs </a:t>
            </a:r>
            <a:r>
              <a:rPr lang="fr-FR" dirty="0">
                <a:solidFill>
                  <a:schemeClr val="tx1">
                    <a:lumMod val="75000"/>
                    <a:lumOff val="25000"/>
                  </a:schemeClr>
                </a:solidFill>
              </a:rPr>
              <a:t>avec numéro de commande, numéro de vendeur et numéro de magasin, le nombre </a:t>
            </a:r>
            <a:r>
              <a:rPr lang="fr-FR" dirty="0" smtClean="0">
                <a:solidFill>
                  <a:schemeClr val="tx1">
                    <a:lumMod val="75000"/>
                    <a:lumOff val="25000"/>
                  </a:schemeClr>
                </a:solidFill>
              </a:rPr>
              <a:t>d’avoir </a:t>
            </a:r>
            <a:r>
              <a:rPr lang="fr-FR" dirty="0">
                <a:solidFill>
                  <a:schemeClr val="tx1">
                    <a:lumMod val="75000"/>
                    <a:lumOff val="25000"/>
                  </a:schemeClr>
                </a:solidFill>
              </a:rPr>
              <a:t>entre deux dates définies</a:t>
            </a:r>
            <a:r>
              <a:rPr lang="fr-FR" dirty="0" smtClean="0">
                <a:solidFill>
                  <a:schemeClr val="tx1">
                    <a:lumMod val="75000"/>
                    <a:lumOff val="25000"/>
                  </a:schemeClr>
                </a:solidFill>
              </a:rPr>
              <a:t>.</a:t>
            </a:r>
          </a:p>
          <a:p>
            <a:pPr marL="0" algn="just" fontAlgn="base"/>
            <a:r>
              <a:rPr lang="fr-FR" dirty="0">
                <a:solidFill>
                  <a:schemeClr val="tx1">
                    <a:lumMod val="75000"/>
                    <a:lumOff val="25000"/>
                  </a:schemeClr>
                </a:solidFill>
              </a:rPr>
              <a:t> </a:t>
            </a:r>
            <a:r>
              <a:rPr lang="fr-FR" dirty="0" smtClean="0">
                <a:solidFill>
                  <a:schemeClr val="tx1">
                    <a:lumMod val="75000"/>
                    <a:lumOff val="25000"/>
                  </a:schemeClr>
                </a:solidFill>
              </a:rPr>
              <a:t>En </a:t>
            </a:r>
            <a:r>
              <a:rPr lang="fr-FR" dirty="0">
                <a:solidFill>
                  <a:schemeClr val="tx1">
                    <a:lumMod val="75000"/>
                    <a:lumOff val="25000"/>
                  </a:schemeClr>
                </a:solidFill>
              </a:rPr>
              <a:t>cliquant sur </a:t>
            </a:r>
            <a:r>
              <a:rPr lang="fr-FR" dirty="0" smtClean="0">
                <a:solidFill>
                  <a:schemeClr val="tx1">
                    <a:lumMod val="75000"/>
                    <a:lumOff val="25000"/>
                  </a:schemeClr>
                </a:solidFill>
              </a:rPr>
              <a:t>un </a:t>
            </a:r>
            <a:r>
              <a:rPr lang="fr-FR" dirty="0">
                <a:solidFill>
                  <a:schemeClr val="tx1">
                    <a:lumMod val="75000"/>
                    <a:lumOff val="25000"/>
                  </a:schemeClr>
                </a:solidFill>
              </a:rPr>
              <a:t>a</a:t>
            </a:r>
            <a:r>
              <a:rPr lang="fr-FR" dirty="0" smtClean="0">
                <a:solidFill>
                  <a:schemeClr val="tx1">
                    <a:lumMod val="75000"/>
                    <a:lumOff val="25000"/>
                  </a:schemeClr>
                </a:solidFill>
              </a:rPr>
              <a:t>voir </a:t>
            </a:r>
            <a:r>
              <a:rPr lang="fr-FR" dirty="0">
                <a:solidFill>
                  <a:schemeClr val="tx1">
                    <a:lumMod val="75000"/>
                    <a:lumOff val="25000"/>
                  </a:schemeClr>
                </a:solidFill>
              </a:rPr>
              <a:t>s’affiche </a:t>
            </a:r>
            <a:endParaRPr lang="fr-FR" dirty="0" smtClean="0">
              <a:solidFill>
                <a:schemeClr val="tx1">
                  <a:lumMod val="75000"/>
                  <a:lumOff val="25000"/>
                </a:schemeClr>
              </a:solidFill>
            </a:endParaRPr>
          </a:p>
          <a:p>
            <a:pPr marL="0" algn="just" fontAlgn="base"/>
            <a:r>
              <a:rPr lang="fr-FR" dirty="0" smtClean="0">
                <a:solidFill>
                  <a:schemeClr val="tx1">
                    <a:lumMod val="75000"/>
                    <a:lumOff val="25000"/>
                  </a:schemeClr>
                </a:solidFill>
              </a:rPr>
              <a:t>les </a:t>
            </a:r>
            <a:r>
              <a:rPr lang="fr-FR" dirty="0">
                <a:solidFill>
                  <a:schemeClr val="tx1">
                    <a:lumMod val="75000"/>
                    <a:lumOff val="25000"/>
                  </a:schemeClr>
                </a:solidFill>
              </a:rPr>
              <a:t>lignes </a:t>
            </a:r>
            <a:r>
              <a:rPr lang="fr-FR" dirty="0" smtClean="0">
                <a:solidFill>
                  <a:schemeClr val="tx1">
                    <a:lumMod val="75000"/>
                    <a:lumOff val="25000"/>
                  </a:schemeClr>
                </a:solidFill>
              </a:rPr>
              <a:t>d’avoir</a:t>
            </a:r>
            <a:endParaRPr lang="fr-FR" dirty="0">
              <a:solidFill>
                <a:schemeClr val="tx1">
                  <a:lumMod val="75000"/>
                  <a:lumOff val="25000"/>
                </a:schemeClr>
              </a:solidFill>
            </a:endParaRPr>
          </a:p>
          <a:p>
            <a:pPr marL="0" algn="just" fontAlgn="base"/>
            <a:r>
              <a:rPr lang="fr-FR" dirty="0">
                <a:solidFill>
                  <a:schemeClr val="tx1">
                    <a:lumMod val="75000"/>
                    <a:lumOff val="25000"/>
                  </a:schemeClr>
                </a:solidFill>
              </a:rPr>
              <a:t> </a:t>
            </a:r>
          </a:p>
        </p:txBody>
      </p:sp>
      <p:sp>
        <p:nvSpPr>
          <p:cNvPr id="9" name="Google Shape;584;p53"/>
          <p:cNvSpPr txBox="1">
            <a:spLocks/>
          </p:cNvSpPr>
          <p:nvPr/>
        </p:nvSpPr>
        <p:spPr>
          <a:xfrm>
            <a:off x="2275310" y="4320419"/>
            <a:ext cx="2842591" cy="5745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000"/>
              <a:buFont typeface="Advent Pro"/>
              <a:buNone/>
              <a:defRPr sz="3000" b="1" i="0" u="none" strike="noStrike" cap="none">
                <a:solidFill>
                  <a:schemeClr val="accent6"/>
                </a:solidFill>
                <a:latin typeface="Advent Pro"/>
                <a:ea typeface="Advent Pro"/>
                <a:cs typeface="Advent Pro"/>
                <a:sym typeface="Advent Pro"/>
              </a:defRPr>
            </a:lvl1pPr>
            <a:lvl2pPr marR="0" lvl="1" algn="ctr" rtl="0">
              <a:lnSpc>
                <a:spcPct val="100000"/>
              </a:lnSpc>
              <a:spcBef>
                <a:spcPts val="0"/>
              </a:spcBef>
              <a:spcAft>
                <a:spcPts val="0"/>
              </a:spcAft>
              <a:buClr>
                <a:schemeClr val="accent6"/>
              </a:buClr>
              <a:buSzPts val="2400"/>
              <a:buFont typeface="Advent Pro"/>
              <a:buNone/>
              <a:defRPr sz="2400" b="1" i="0" u="none" strike="noStrike" cap="none">
                <a:solidFill>
                  <a:schemeClr val="accent6"/>
                </a:solidFill>
                <a:latin typeface="Advent Pro"/>
                <a:ea typeface="Advent Pro"/>
                <a:cs typeface="Advent Pro"/>
                <a:sym typeface="Advent Pro"/>
              </a:defRPr>
            </a:lvl2pPr>
            <a:lvl3pPr marR="0" lvl="2" algn="ctr" rtl="0">
              <a:lnSpc>
                <a:spcPct val="100000"/>
              </a:lnSpc>
              <a:spcBef>
                <a:spcPts val="0"/>
              </a:spcBef>
              <a:spcAft>
                <a:spcPts val="0"/>
              </a:spcAft>
              <a:buClr>
                <a:schemeClr val="accent6"/>
              </a:buClr>
              <a:buSzPts val="2400"/>
              <a:buFont typeface="Advent Pro"/>
              <a:buNone/>
              <a:defRPr sz="2400" b="1" i="0" u="none" strike="noStrike" cap="none">
                <a:solidFill>
                  <a:schemeClr val="accent6"/>
                </a:solidFill>
                <a:latin typeface="Advent Pro"/>
                <a:ea typeface="Advent Pro"/>
                <a:cs typeface="Advent Pro"/>
                <a:sym typeface="Advent Pro"/>
              </a:defRPr>
            </a:lvl3pPr>
            <a:lvl4pPr marR="0" lvl="3" algn="ctr" rtl="0">
              <a:lnSpc>
                <a:spcPct val="100000"/>
              </a:lnSpc>
              <a:spcBef>
                <a:spcPts val="0"/>
              </a:spcBef>
              <a:spcAft>
                <a:spcPts val="0"/>
              </a:spcAft>
              <a:buClr>
                <a:schemeClr val="accent6"/>
              </a:buClr>
              <a:buSzPts val="2400"/>
              <a:buFont typeface="Advent Pro"/>
              <a:buNone/>
              <a:defRPr sz="2400" b="1" i="0" u="none" strike="noStrike" cap="none">
                <a:solidFill>
                  <a:schemeClr val="accent6"/>
                </a:solidFill>
                <a:latin typeface="Advent Pro"/>
                <a:ea typeface="Advent Pro"/>
                <a:cs typeface="Advent Pro"/>
                <a:sym typeface="Advent Pro"/>
              </a:defRPr>
            </a:lvl4pPr>
            <a:lvl5pPr marR="0" lvl="4" algn="ctr" rtl="0">
              <a:lnSpc>
                <a:spcPct val="100000"/>
              </a:lnSpc>
              <a:spcBef>
                <a:spcPts val="0"/>
              </a:spcBef>
              <a:spcAft>
                <a:spcPts val="0"/>
              </a:spcAft>
              <a:buClr>
                <a:schemeClr val="accent6"/>
              </a:buClr>
              <a:buSzPts val="2400"/>
              <a:buFont typeface="Advent Pro"/>
              <a:buNone/>
              <a:defRPr sz="2400" b="1" i="0" u="none" strike="noStrike" cap="none">
                <a:solidFill>
                  <a:schemeClr val="accent6"/>
                </a:solidFill>
                <a:latin typeface="Advent Pro"/>
                <a:ea typeface="Advent Pro"/>
                <a:cs typeface="Advent Pro"/>
                <a:sym typeface="Advent Pro"/>
              </a:defRPr>
            </a:lvl5pPr>
            <a:lvl6pPr marR="0" lvl="5" algn="ctr" rtl="0">
              <a:lnSpc>
                <a:spcPct val="100000"/>
              </a:lnSpc>
              <a:spcBef>
                <a:spcPts val="0"/>
              </a:spcBef>
              <a:spcAft>
                <a:spcPts val="0"/>
              </a:spcAft>
              <a:buClr>
                <a:schemeClr val="accent6"/>
              </a:buClr>
              <a:buSzPts val="2400"/>
              <a:buFont typeface="Advent Pro"/>
              <a:buNone/>
              <a:defRPr sz="2400" b="1" i="0" u="none" strike="noStrike" cap="none">
                <a:solidFill>
                  <a:schemeClr val="accent6"/>
                </a:solidFill>
                <a:latin typeface="Advent Pro"/>
                <a:ea typeface="Advent Pro"/>
                <a:cs typeface="Advent Pro"/>
                <a:sym typeface="Advent Pro"/>
              </a:defRPr>
            </a:lvl6pPr>
            <a:lvl7pPr marR="0" lvl="6" algn="ctr" rtl="0">
              <a:lnSpc>
                <a:spcPct val="100000"/>
              </a:lnSpc>
              <a:spcBef>
                <a:spcPts val="0"/>
              </a:spcBef>
              <a:spcAft>
                <a:spcPts val="0"/>
              </a:spcAft>
              <a:buClr>
                <a:schemeClr val="accent6"/>
              </a:buClr>
              <a:buSzPts val="2400"/>
              <a:buFont typeface="Advent Pro"/>
              <a:buNone/>
              <a:defRPr sz="2400" b="1" i="0" u="none" strike="noStrike" cap="none">
                <a:solidFill>
                  <a:schemeClr val="accent6"/>
                </a:solidFill>
                <a:latin typeface="Advent Pro"/>
                <a:ea typeface="Advent Pro"/>
                <a:cs typeface="Advent Pro"/>
                <a:sym typeface="Advent Pro"/>
              </a:defRPr>
            </a:lvl7pPr>
            <a:lvl8pPr marR="0" lvl="7" algn="ctr" rtl="0">
              <a:lnSpc>
                <a:spcPct val="100000"/>
              </a:lnSpc>
              <a:spcBef>
                <a:spcPts val="0"/>
              </a:spcBef>
              <a:spcAft>
                <a:spcPts val="0"/>
              </a:spcAft>
              <a:buClr>
                <a:schemeClr val="accent6"/>
              </a:buClr>
              <a:buSzPts val="2400"/>
              <a:buFont typeface="Advent Pro"/>
              <a:buNone/>
              <a:defRPr sz="2400" b="1" i="0" u="none" strike="noStrike" cap="none">
                <a:solidFill>
                  <a:schemeClr val="accent6"/>
                </a:solidFill>
                <a:latin typeface="Advent Pro"/>
                <a:ea typeface="Advent Pro"/>
                <a:cs typeface="Advent Pro"/>
                <a:sym typeface="Advent Pro"/>
              </a:defRPr>
            </a:lvl8pPr>
            <a:lvl9pPr marR="0" lvl="8" algn="ctr" rtl="0">
              <a:lnSpc>
                <a:spcPct val="100000"/>
              </a:lnSpc>
              <a:spcBef>
                <a:spcPts val="0"/>
              </a:spcBef>
              <a:spcAft>
                <a:spcPts val="0"/>
              </a:spcAft>
              <a:buClr>
                <a:schemeClr val="accent6"/>
              </a:buClr>
              <a:buSzPts val="2400"/>
              <a:buFont typeface="Advent Pro"/>
              <a:buNone/>
              <a:defRPr sz="2400" b="1" i="0" u="none" strike="noStrike" cap="none">
                <a:solidFill>
                  <a:schemeClr val="accent6"/>
                </a:solidFill>
                <a:latin typeface="Advent Pro"/>
                <a:ea typeface="Advent Pro"/>
                <a:cs typeface="Advent Pro"/>
                <a:sym typeface="Advent Pro"/>
              </a:defRPr>
            </a:lvl9pPr>
          </a:lstStyle>
          <a:p>
            <a:pPr fontAlgn="base"/>
            <a:r>
              <a:rPr lang="fr-FR" dirty="0">
                <a:solidFill>
                  <a:srgbClr val="004CA8"/>
                </a:solidFill>
              </a:rPr>
              <a:t>Lignes Avoir</a:t>
            </a:r>
          </a:p>
        </p:txBody>
      </p:sp>
      <p:sp>
        <p:nvSpPr>
          <p:cNvPr id="12" name="Sous-titre 1"/>
          <p:cNvSpPr txBox="1">
            <a:spLocks/>
          </p:cNvSpPr>
          <p:nvPr/>
        </p:nvSpPr>
        <p:spPr>
          <a:xfrm>
            <a:off x="4670578" y="2731180"/>
            <a:ext cx="1986146" cy="17480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Roboto"/>
              <a:buNone/>
              <a:defRPr sz="14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9pPr>
          </a:lstStyle>
          <a:p>
            <a:pPr marL="0" algn="just" fontAlgn="base"/>
            <a:r>
              <a:rPr lang="fr-FR" dirty="0">
                <a:solidFill>
                  <a:schemeClr val="tx1">
                    <a:lumMod val="75000"/>
                    <a:lumOff val="25000"/>
                  </a:schemeClr>
                </a:solidFill>
              </a:rPr>
              <a:t>Cette fenêtre </a:t>
            </a:r>
            <a:r>
              <a:rPr lang="fr-FR" dirty="0" smtClean="0">
                <a:solidFill>
                  <a:schemeClr val="tx1">
                    <a:lumMod val="75000"/>
                    <a:lumOff val="25000"/>
                  </a:schemeClr>
                </a:solidFill>
              </a:rPr>
              <a:t>contient </a:t>
            </a:r>
            <a:r>
              <a:rPr lang="fr-FR" dirty="0">
                <a:solidFill>
                  <a:schemeClr val="tx1">
                    <a:lumMod val="75000"/>
                    <a:lumOff val="25000"/>
                  </a:schemeClr>
                </a:solidFill>
              </a:rPr>
              <a:t>toutes les informations des articles disponibles dans cet </a:t>
            </a:r>
            <a:r>
              <a:rPr lang="fr-FR" dirty="0" smtClean="0">
                <a:solidFill>
                  <a:schemeClr val="tx1">
                    <a:lumMod val="75000"/>
                    <a:lumOff val="25000"/>
                  </a:schemeClr>
                </a:solidFill>
              </a:rPr>
              <a:t>avoir </a:t>
            </a:r>
            <a:r>
              <a:rPr lang="fr-FR" dirty="0">
                <a:solidFill>
                  <a:schemeClr val="tx1">
                    <a:lumMod val="75000"/>
                    <a:lumOff val="25000"/>
                  </a:schemeClr>
                </a:solidFill>
              </a:rPr>
              <a:t>ainsi que le montant total de cette ligne d’avoir.</a:t>
            </a:r>
            <a:r>
              <a:rPr lang="fr-FR" dirty="0"/>
              <a:t> </a:t>
            </a:r>
            <a:r>
              <a:rPr lang="fr-FR" dirty="0">
                <a:solidFill>
                  <a:schemeClr val="tx1">
                    <a:lumMod val="75000"/>
                    <a:lumOff val="25000"/>
                  </a:schemeClr>
                </a:solidFill>
              </a:rPr>
              <a:t> </a:t>
            </a:r>
          </a:p>
          <a:p>
            <a:pPr marL="0" algn="just" fontAlgn="base"/>
            <a:r>
              <a:rPr lang="fr-FR" dirty="0" smtClean="0">
                <a:solidFill>
                  <a:schemeClr val="tx1">
                    <a:lumMod val="75000"/>
                    <a:lumOff val="25000"/>
                  </a:schemeClr>
                </a:solidFill>
              </a:rPr>
              <a:t> </a:t>
            </a:r>
            <a:endParaRPr lang="fr-FR" dirty="0">
              <a:solidFill>
                <a:schemeClr val="tx1">
                  <a:lumMod val="75000"/>
                  <a:lumOff val="25000"/>
                </a:schemeClr>
              </a:solidFill>
            </a:endParaRPr>
          </a:p>
        </p:txBody>
      </p:sp>
      <p:pic>
        <p:nvPicPr>
          <p:cNvPr id="11" name="Image 10"/>
          <p:cNvPicPr/>
          <p:nvPr/>
        </p:nvPicPr>
        <p:blipFill>
          <a:blip r:embed="rId3">
            <a:extLst>
              <a:ext uri="{28A0092B-C50C-407E-A947-70E740481C1C}">
                <a14:useLocalDpi xmlns:a14="http://schemas.microsoft.com/office/drawing/2010/main" val="0"/>
              </a:ext>
            </a:extLst>
          </a:blip>
          <a:stretch>
            <a:fillRect/>
          </a:stretch>
        </p:blipFill>
        <p:spPr>
          <a:xfrm>
            <a:off x="59041" y="1487935"/>
            <a:ext cx="2193938" cy="3522615"/>
          </a:xfrm>
          <a:prstGeom prst="rect">
            <a:avLst/>
          </a:prstGeom>
          <a:effectLst>
            <a:outerShdw blurRad="63500" sx="102000" sy="102000" algn="ctr" rotWithShape="0">
              <a:prstClr val="black">
                <a:alpha val="40000"/>
              </a:prstClr>
            </a:outerShdw>
          </a:effectLst>
        </p:spPr>
      </p:pic>
      <p:pic>
        <p:nvPicPr>
          <p:cNvPr id="13" name="Image 12"/>
          <p:cNvPicPr/>
          <p:nvPr/>
        </p:nvPicPr>
        <p:blipFill>
          <a:blip r:embed="rId4">
            <a:extLst>
              <a:ext uri="{28A0092B-C50C-407E-A947-70E740481C1C}">
                <a14:useLocalDpi xmlns:a14="http://schemas.microsoft.com/office/drawing/2010/main" val="0"/>
              </a:ext>
            </a:extLst>
          </a:blip>
          <a:stretch>
            <a:fillRect/>
          </a:stretch>
        </p:blipFill>
        <p:spPr>
          <a:xfrm>
            <a:off x="6864517" y="1748602"/>
            <a:ext cx="2174277" cy="3346860"/>
          </a:xfrm>
          <a:prstGeom prst="rect">
            <a:avLst/>
          </a:prstGeom>
          <a:effectLst>
            <a:outerShdw blurRad="63500" sx="102000" sy="102000" algn="ctr" rotWithShape="0">
              <a:prstClr val="black">
                <a:alpha val="40000"/>
              </a:prstClr>
            </a:outerShdw>
          </a:effectLst>
        </p:spPr>
      </p:pic>
      <p:cxnSp>
        <p:nvCxnSpPr>
          <p:cNvPr id="4" name="Connecteur en angle 3"/>
          <p:cNvCxnSpPr/>
          <p:nvPr/>
        </p:nvCxnSpPr>
        <p:spPr>
          <a:xfrm rot="10800000" flipV="1">
            <a:off x="7298202" y="395172"/>
            <a:ext cx="1680147" cy="1249331"/>
          </a:xfrm>
          <a:prstGeom prst="bentConnector3">
            <a:avLst>
              <a:gd name="adj1" fmla="val 50000"/>
            </a:avLst>
          </a:prstGeom>
        </p:spPr>
        <p:style>
          <a:lnRef idx="1">
            <a:schemeClr val="accent6"/>
          </a:lnRef>
          <a:fillRef idx="0">
            <a:schemeClr val="accent6"/>
          </a:fillRef>
          <a:effectRef idx="0">
            <a:schemeClr val="accent6"/>
          </a:effectRef>
          <a:fontRef idx="minor">
            <a:schemeClr val="tx1"/>
          </a:fontRef>
        </p:style>
      </p:cxnSp>
      <p:cxnSp>
        <p:nvCxnSpPr>
          <p:cNvPr id="14" name="Connecteur en angle 13"/>
          <p:cNvCxnSpPr/>
          <p:nvPr/>
        </p:nvCxnSpPr>
        <p:spPr>
          <a:xfrm rot="10800000" flipV="1">
            <a:off x="4480498" y="1644505"/>
            <a:ext cx="2800335" cy="986051"/>
          </a:xfrm>
          <a:prstGeom prst="bentConnector3">
            <a:avLst/>
          </a:prstGeom>
        </p:spPr>
        <p:style>
          <a:lnRef idx="1">
            <a:schemeClr val="accent6"/>
          </a:lnRef>
          <a:fillRef idx="0">
            <a:schemeClr val="accent6"/>
          </a:fillRef>
          <a:effectRef idx="0">
            <a:schemeClr val="accent6"/>
          </a:effectRef>
          <a:fontRef idx="minor">
            <a:schemeClr val="tx1"/>
          </a:fontRef>
        </p:style>
      </p:cxnSp>
      <p:cxnSp>
        <p:nvCxnSpPr>
          <p:cNvPr id="17" name="Connecteur en angle 16"/>
          <p:cNvCxnSpPr/>
          <p:nvPr/>
        </p:nvCxnSpPr>
        <p:spPr>
          <a:xfrm rot="5400000">
            <a:off x="2222570" y="2851045"/>
            <a:ext cx="2478417" cy="2037439"/>
          </a:xfrm>
          <a:prstGeom prst="bentConnector3">
            <a:avLst/>
          </a:prstGeom>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550792660"/>
      </p:ext>
    </p:extLst>
  </p:cSld>
  <p:clrMapOvr>
    <a:masterClrMapping/>
  </p:clrMapOvr>
  <mc:AlternateContent xmlns:mc="http://schemas.openxmlformats.org/markup-compatibility/2006" xmlns:p14="http://schemas.microsoft.com/office/powerpoint/2010/main">
    <mc:Choice Requires="p14">
      <p:transition spd="slow" p14:dur="2000">
        <p:wheel spokes="1"/>
      </p:transition>
    </mc:Choice>
    <mc:Fallback xmlns="">
      <p:transition spd="slow">
        <p:wheel spokes="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5"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000"/>
                                        <p:tgtEl>
                                          <p:spTgt spid="11"/>
                                        </p:tgtEl>
                                      </p:cBhvr>
                                    </p:animEffect>
                                    <p:anim calcmode="lin" valueType="num">
                                      <p:cBhvr>
                                        <p:cTn id="12" dur="2000" fill="hold"/>
                                        <p:tgtEl>
                                          <p:spTgt spid="11"/>
                                        </p:tgtEl>
                                        <p:attrNameLst>
                                          <p:attrName>ppt_w</p:attrName>
                                        </p:attrNameLst>
                                      </p:cBhvr>
                                      <p:tavLst>
                                        <p:tav tm="0" fmla="#ppt_w*sin(2.5*pi*$)">
                                          <p:val>
                                            <p:fltVal val="0"/>
                                          </p:val>
                                        </p:tav>
                                        <p:tav tm="100000">
                                          <p:val>
                                            <p:fltVal val="1"/>
                                          </p:val>
                                        </p:tav>
                                      </p:tavLst>
                                    </p:anim>
                                    <p:anim calcmode="lin" valueType="num">
                                      <p:cBhvr>
                                        <p:cTn id="13"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
                                            <p:txEl>
                                              <p:pRg st="0" end="0"/>
                                            </p:txEl>
                                          </p:spTgt>
                                        </p:tgtEl>
                                        <p:attrNameLst>
                                          <p:attrName>style.visibility</p:attrName>
                                        </p:attrNameLst>
                                      </p:cBhvr>
                                      <p:to>
                                        <p:strVal val="visible"/>
                                      </p:to>
                                    </p:set>
                                    <p:anim calcmode="lin" valueType="num">
                                      <p:cBhvr additive="base">
                                        <p:cTn id="18"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
                                            <p:txEl>
                                              <p:pRg st="0" end="0"/>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2">
                                            <p:txEl>
                                              <p:pRg st="1" end="1"/>
                                            </p:txEl>
                                          </p:spTgt>
                                        </p:tgtEl>
                                        <p:attrNameLst>
                                          <p:attrName>style.visibility</p:attrName>
                                        </p:attrNameLst>
                                      </p:cBhvr>
                                      <p:to>
                                        <p:strVal val="visible"/>
                                      </p:to>
                                    </p:set>
                                    <p:anim calcmode="lin" valueType="num">
                                      <p:cBhvr additive="base">
                                        <p:cTn id="22"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2">
                                            <p:txEl>
                                              <p:pRg st="1" end="1"/>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2">
                                            <p:txEl>
                                              <p:pRg st="2" end="2"/>
                                            </p:txEl>
                                          </p:spTgt>
                                        </p:tgtEl>
                                        <p:attrNameLst>
                                          <p:attrName>style.visibility</p:attrName>
                                        </p:attrNameLst>
                                      </p:cBhvr>
                                      <p:to>
                                        <p:strVal val="visible"/>
                                      </p:to>
                                    </p:set>
                                    <p:anim calcmode="lin" valueType="num">
                                      <p:cBhvr additive="base">
                                        <p:cTn id="26"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2">
                                            <p:txEl>
                                              <p:pRg st="2" end="2"/>
                                            </p:txEl>
                                          </p:spTgt>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2">
                                            <p:txEl>
                                              <p:pRg st="3" end="3"/>
                                            </p:txEl>
                                          </p:spTgt>
                                        </p:tgtEl>
                                        <p:attrNameLst>
                                          <p:attrName>style.visibility</p:attrName>
                                        </p:attrNameLst>
                                      </p:cBhvr>
                                      <p:to>
                                        <p:strVal val="visible"/>
                                      </p:to>
                                    </p:set>
                                    <p:anim calcmode="lin" valueType="num">
                                      <p:cBhvr additive="base">
                                        <p:cTn id="30"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down)">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down)">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wipe(down)">
                                      <p:cBhvr>
                                        <p:cTn id="46" dur="500"/>
                                        <p:tgtEl>
                                          <p:spTgt spid="4"/>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45"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2000"/>
                                        <p:tgtEl>
                                          <p:spTgt spid="13"/>
                                        </p:tgtEl>
                                      </p:cBhvr>
                                    </p:animEffect>
                                    <p:anim calcmode="lin" valueType="num">
                                      <p:cBhvr>
                                        <p:cTn id="56" dur="2000" fill="hold"/>
                                        <p:tgtEl>
                                          <p:spTgt spid="13"/>
                                        </p:tgtEl>
                                        <p:attrNameLst>
                                          <p:attrName>ppt_w</p:attrName>
                                        </p:attrNameLst>
                                      </p:cBhvr>
                                      <p:tavLst>
                                        <p:tav tm="0" fmla="#ppt_w*sin(2.5*pi*$)">
                                          <p:val>
                                            <p:fltVal val="0"/>
                                          </p:val>
                                        </p:tav>
                                        <p:tav tm="100000">
                                          <p:val>
                                            <p:fltVal val="1"/>
                                          </p:val>
                                        </p:tav>
                                      </p:tavLst>
                                    </p:anim>
                                    <p:anim calcmode="lin" valueType="num">
                                      <p:cBhvr>
                                        <p:cTn id="57"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12"/>
                                        </p:tgtEl>
                                        <p:attrNameLst>
                                          <p:attrName>style.visibility</p:attrName>
                                        </p:attrNameLst>
                                      </p:cBhvr>
                                      <p:to>
                                        <p:strVal val="visible"/>
                                      </p:to>
                                    </p:set>
                                    <p:anim calcmode="lin" valueType="num">
                                      <p:cBhvr additive="base">
                                        <p:cTn id="62" dur="500" fill="hold"/>
                                        <p:tgtEl>
                                          <p:spTgt spid="12"/>
                                        </p:tgtEl>
                                        <p:attrNameLst>
                                          <p:attrName>ppt_x</p:attrName>
                                        </p:attrNameLst>
                                      </p:cBhvr>
                                      <p:tavLst>
                                        <p:tav tm="0">
                                          <p:val>
                                            <p:strVal val="#ppt_x"/>
                                          </p:val>
                                        </p:tav>
                                        <p:tav tm="100000">
                                          <p:val>
                                            <p:strVal val="#ppt_x"/>
                                          </p:val>
                                        </p:tav>
                                      </p:tavLst>
                                    </p:anim>
                                    <p:anim calcmode="lin" valueType="num">
                                      <p:cBhvr additive="base">
                                        <p:cTn id="6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4" grpId="0"/>
      <p:bldP spid="9"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53"/>
          <p:cNvSpPr txBox="1">
            <a:spLocks noGrp="1"/>
          </p:cNvSpPr>
          <p:nvPr>
            <p:ph type="title"/>
          </p:nvPr>
        </p:nvSpPr>
        <p:spPr>
          <a:xfrm>
            <a:off x="188249" y="194754"/>
            <a:ext cx="3273529" cy="533161"/>
          </a:xfrm>
          <a:prstGeom prst="rect">
            <a:avLst/>
          </a:prstGeom>
        </p:spPr>
        <p:txBody>
          <a:bodyPr spcFirstLastPara="1" wrap="square" lIns="91425" tIns="91425" rIns="91425" bIns="91425" anchor="b" anchorCtr="0">
            <a:noAutofit/>
          </a:bodyPr>
          <a:lstStyle/>
          <a:p>
            <a:pPr fontAlgn="base"/>
            <a:r>
              <a:rPr lang="fr-FR" b="1" dirty="0">
                <a:solidFill>
                  <a:srgbClr val="004CA8"/>
                </a:solidFill>
                <a:latin typeface="Advent Pro"/>
                <a:ea typeface="Advent Pro"/>
                <a:cs typeface="Advent Pro"/>
              </a:rPr>
              <a:t>Bon de livraison </a:t>
            </a:r>
          </a:p>
        </p:txBody>
      </p:sp>
      <p:sp>
        <p:nvSpPr>
          <p:cNvPr id="2" name="Sous-titre 1"/>
          <p:cNvSpPr>
            <a:spLocks noGrp="1"/>
          </p:cNvSpPr>
          <p:nvPr>
            <p:ph type="subTitle" idx="1"/>
          </p:nvPr>
        </p:nvSpPr>
        <p:spPr>
          <a:xfrm>
            <a:off x="2252979" y="927181"/>
            <a:ext cx="5630330" cy="1703375"/>
          </a:xfrm>
        </p:spPr>
        <p:txBody>
          <a:bodyPr/>
          <a:lstStyle/>
          <a:p>
            <a:pPr marL="0" algn="just" fontAlgn="base"/>
            <a:r>
              <a:rPr lang="fr-FR" dirty="0">
                <a:solidFill>
                  <a:schemeClr val="tx1">
                    <a:lumMod val="75000"/>
                    <a:lumOff val="25000"/>
                  </a:schemeClr>
                </a:solidFill>
              </a:rPr>
              <a:t>Cette fenêtre </a:t>
            </a:r>
            <a:r>
              <a:rPr lang="fr-FR" dirty="0" smtClean="0">
                <a:solidFill>
                  <a:schemeClr val="tx1">
                    <a:lumMod val="75000"/>
                    <a:lumOff val="25000"/>
                  </a:schemeClr>
                </a:solidFill>
              </a:rPr>
              <a:t>contient </a:t>
            </a:r>
            <a:r>
              <a:rPr lang="fr-FR" dirty="0">
                <a:solidFill>
                  <a:schemeClr val="tx1">
                    <a:lumMod val="75000"/>
                    <a:lumOff val="25000"/>
                  </a:schemeClr>
                </a:solidFill>
              </a:rPr>
              <a:t>la liste des </a:t>
            </a:r>
            <a:r>
              <a:rPr lang="fr-FR" dirty="0" smtClean="0">
                <a:solidFill>
                  <a:schemeClr val="tx1">
                    <a:lumMod val="75000"/>
                    <a:lumOff val="25000"/>
                  </a:schemeClr>
                </a:solidFill>
              </a:rPr>
              <a:t>bons </a:t>
            </a:r>
            <a:r>
              <a:rPr lang="fr-FR" dirty="0">
                <a:solidFill>
                  <a:schemeClr val="tx1">
                    <a:lumMod val="75000"/>
                    <a:lumOff val="25000"/>
                  </a:schemeClr>
                </a:solidFill>
              </a:rPr>
              <a:t>de livraison avec numéro de commande, numéro de vendeur et numéro de magasin, le nombre de Bon de livraison entre deux dates définies. En cliquant sur </a:t>
            </a:r>
            <a:r>
              <a:rPr lang="fr-FR" dirty="0" smtClean="0">
                <a:solidFill>
                  <a:schemeClr val="tx1">
                    <a:lumMod val="75000"/>
                    <a:lumOff val="25000"/>
                  </a:schemeClr>
                </a:solidFill>
              </a:rPr>
              <a:t>un </a:t>
            </a:r>
            <a:r>
              <a:rPr lang="fr-FR" dirty="0">
                <a:solidFill>
                  <a:schemeClr val="tx1">
                    <a:lumMod val="75000"/>
                    <a:lumOff val="25000"/>
                  </a:schemeClr>
                </a:solidFill>
              </a:rPr>
              <a:t>b</a:t>
            </a:r>
            <a:r>
              <a:rPr lang="fr-FR" dirty="0" smtClean="0">
                <a:solidFill>
                  <a:schemeClr val="tx1">
                    <a:lumMod val="75000"/>
                    <a:lumOff val="25000"/>
                  </a:schemeClr>
                </a:solidFill>
              </a:rPr>
              <a:t>on </a:t>
            </a:r>
            <a:r>
              <a:rPr lang="fr-FR" dirty="0">
                <a:solidFill>
                  <a:schemeClr val="tx1">
                    <a:lumMod val="75000"/>
                    <a:lumOff val="25000"/>
                  </a:schemeClr>
                </a:solidFill>
              </a:rPr>
              <a:t>de livraison s’affiche les lignes de </a:t>
            </a:r>
            <a:endParaRPr lang="fr-FR" dirty="0" smtClean="0">
              <a:solidFill>
                <a:schemeClr val="tx1">
                  <a:lumMod val="75000"/>
                  <a:lumOff val="25000"/>
                </a:schemeClr>
              </a:solidFill>
            </a:endParaRPr>
          </a:p>
          <a:p>
            <a:pPr marL="0" algn="just" fontAlgn="base"/>
            <a:r>
              <a:rPr lang="fr-FR" dirty="0">
                <a:solidFill>
                  <a:schemeClr val="tx1">
                    <a:lumMod val="75000"/>
                    <a:lumOff val="25000"/>
                  </a:schemeClr>
                </a:solidFill>
              </a:rPr>
              <a:t>b</a:t>
            </a:r>
            <a:r>
              <a:rPr lang="fr-FR" dirty="0" smtClean="0">
                <a:solidFill>
                  <a:schemeClr val="tx1">
                    <a:lumMod val="75000"/>
                    <a:lumOff val="25000"/>
                  </a:schemeClr>
                </a:solidFill>
              </a:rPr>
              <a:t>on </a:t>
            </a:r>
            <a:r>
              <a:rPr lang="fr-FR" dirty="0">
                <a:solidFill>
                  <a:schemeClr val="tx1">
                    <a:lumMod val="75000"/>
                    <a:lumOff val="25000"/>
                  </a:schemeClr>
                </a:solidFill>
              </a:rPr>
              <a:t>de livraison</a:t>
            </a:r>
          </a:p>
          <a:p>
            <a:pPr marL="0" algn="just" fontAlgn="base"/>
            <a:r>
              <a:rPr lang="fr-FR" dirty="0">
                <a:solidFill>
                  <a:schemeClr val="tx1">
                    <a:lumMod val="75000"/>
                    <a:lumOff val="25000"/>
                  </a:schemeClr>
                </a:solidFill>
              </a:rPr>
              <a:t> </a:t>
            </a:r>
          </a:p>
        </p:txBody>
      </p:sp>
      <p:sp>
        <p:nvSpPr>
          <p:cNvPr id="9" name="Google Shape;584;p53"/>
          <p:cNvSpPr txBox="1">
            <a:spLocks/>
          </p:cNvSpPr>
          <p:nvPr/>
        </p:nvSpPr>
        <p:spPr>
          <a:xfrm>
            <a:off x="2525798" y="4367823"/>
            <a:ext cx="4499584" cy="5745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000"/>
              <a:buFont typeface="Advent Pro"/>
              <a:buNone/>
              <a:defRPr sz="3000" b="1" i="0" u="none" strike="noStrike" cap="none">
                <a:solidFill>
                  <a:schemeClr val="accent6"/>
                </a:solidFill>
                <a:latin typeface="Advent Pro"/>
                <a:ea typeface="Advent Pro"/>
                <a:cs typeface="Advent Pro"/>
                <a:sym typeface="Advent Pro"/>
              </a:defRPr>
            </a:lvl1pPr>
            <a:lvl2pPr marR="0" lvl="1" algn="ctr" rtl="0">
              <a:lnSpc>
                <a:spcPct val="100000"/>
              </a:lnSpc>
              <a:spcBef>
                <a:spcPts val="0"/>
              </a:spcBef>
              <a:spcAft>
                <a:spcPts val="0"/>
              </a:spcAft>
              <a:buClr>
                <a:schemeClr val="accent6"/>
              </a:buClr>
              <a:buSzPts val="2400"/>
              <a:buFont typeface="Advent Pro"/>
              <a:buNone/>
              <a:defRPr sz="2400" b="1" i="0" u="none" strike="noStrike" cap="none">
                <a:solidFill>
                  <a:schemeClr val="accent6"/>
                </a:solidFill>
                <a:latin typeface="Advent Pro"/>
                <a:ea typeface="Advent Pro"/>
                <a:cs typeface="Advent Pro"/>
                <a:sym typeface="Advent Pro"/>
              </a:defRPr>
            </a:lvl2pPr>
            <a:lvl3pPr marR="0" lvl="2" algn="ctr" rtl="0">
              <a:lnSpc>
                <a:spcPct val="100000"/>
              </a:lnSpc>
              <a:spcBef>
                <a:spcPts val="0"/>
              </a:spcBef>
              <a:spcAft>
                <a:spcPts val="0"/>
              </a:spcAft>
              <a:buClr>
                <a:schemeClr val="accent6"/>
              </a:buClr>
              <a:buSzPts val="2400"/>
              <a:buFont typeface="Advent Pro"/>
              <a:buNone/>
              <a:defRPr sz="2400" b="1" i="0" u="none" strike="noStrike" cap="none">
                <a:solidFill>
                  <a:schemeClr val="accent6"/>
                </a:solidFill>
                <a:latin typeface="Advent Pro"/>
                <a:ea typeface="Advent Pro"/>
                <a:cs typeface="Advent Pro"/>
                <a:sym typeface="Advent Pro"/>
              </a:defRPr>
            </a:lvl3pPr>
            <a:lvl4pPr marR="0" lvl="3" algn="ctr" rtl="0">
              <a:lnSpc>
                <a:spcPct val="100000"/>
              </a:lnSpc>
              <a:spcBef>
                <a:spcPts val="0"/>
              </a:spcBef>
              <a:spcAft>
                <a:spcPts val="0"/>
              </a:spcAft>
              <a:buClr>
                <a:schemeClr val="accent6"/>
              </a:buClr>
              <a:buSzPts val="2400"/>
              <a:buFont typeface="Advent Pro"/>
              <a:buNone/>
              <a:defRPr sz="2400" b="1" i="0" u="none" strike="noStrike" cap="none">
                <a:solidFill>
                  <a:schemeClr val="accent6"/>
                </a:solidFill>
                <a:latin typeface="Advent Pro"/>
                <a:ea typeface="Advent Pro"/>
                <a:cs typeface="Advent Pro"/>
                <a:sym typeface="Advent Pro"/>
              </a:defRPr>
            </a:lvl4pPr>
            <a:lvl5pPr marR="0" lvl="4" algn="ctr" rtl="0">
              <a:lnSpc>
                <a:spcPct val="100000"/>
              </a:lnSpc>
              <a:spcBef>
                <a:spcPts val="0"/>
              </a:spcBef>
              <a:spcAft>
                <a:spcPts val="0"/>
              </a:spcAft>
              <a:buClr>
                <a:schemeClr val="accent6"/>
              </a:buClr>
              <a:buSzPts val="2400"/>
              <a:buFont typeface="Advent Pro"/>
              <a:buNone/>
              <a:defRPr sz="2400" b="1" i="0" u="none" strike="noStrike" cap="none">
                <a:solidFill>
                  <a:schemeClr val="accent6"/>
                </a:solidFill>
                <a:latin typeface="Advent Pro"/>
                <a:ea typeface="Advent Pro"/>
                <a:cs typeface="Advent Pro"/>
                <a:sym typeface="Advent Pro"/>
              </a:defRPr>
            </a:lvl5pPr>
            <a:lvl6pPr marR="0" lvl="5" algn="ctr" rtl="0">
              <a:lnSpc>
                <a:spcPct val="100000"/>
              </a:lnSpc>
              <a:spcBef>
                <a:spcPts val="0"/>
              </a:spcBef>
              <a:spcAft>
                <a:spcPts val="0"/>
              </a:spcAft>
              <a:buClr>
                <a:schemeClr val="accent6"/>
              </a:buClr>
              <a:buSzPts val="2400"/>
              <a:buFont typeface="Advent Pro"/>
              <a:buNone/>
              <a:defRPr sz="2400" b="1" i="0" u="none" strike="noStrike" cap="none">
                <a:solidFill>
                  <a:schemeClr val="accent6"/>
                </a:solidFill>
                <a:latin typeface="Advent Pro"/>
                <a:ea typeface="Advent Pro"/>
                <a:cs typeface="Advent Pro"/>
                <a:sym typeface="Advent Pro"/>
              </a:defRPr>
            </a:lvl6pPr>
            <a:lvl7pPr marR="0" lvl="6" algn="ctr" rtl="0">
              <a:lnSpc>
                <a:spcPct val="100000"/>
              </a:lnSpc>
              <a:spcBef>
                <a:spcPts val="0"/>
              </a:spcBef>
              <a:spcAft>
                <a:spcPts val="0"/>
              </a:spcAft>
              <a:buClr>
                <a:schemeClr val="accent6"/>
              </a:buClr>
              <a:buSzPts val="2400"/>
              <a:buFont typeface="Advent Pro"/>
              <a:buNone/>
              <a:defRPr sz="2400" b="1" i="0" u="none" strike="noStrike" cap="none">
                <a:solidFill>
                  <a:schemeClr val="accent6"/>
                </a:solidFill>
                <a:latin typeface="Advent Pro"/>
                <a:ea typeface="Advent Pro"/>
                <a:cs typeface="Advent Pro"/>
                <a:sym typeface="Advent Pro"/>
              </a:defRPr>
            </a:lvl7pPr>
            <a:lvl8pPr marR="0" lvl="7" algn="ctr" rtl="0">
              <a:lnSpc>
                <a:spcPct val="100000"/>
              </a:lnSpc>
              <a:spcBef>
                <a:spcPts val="0"/>
              </a:spcBef>
              <a:spcAft>
                <a:spcPts val="0"/>
              </a:spcAft>
              <a:buClr>
                <a:schemeClr val="accent6"/>
              </a:buClr>
              <a:buSzPts val="2400"/>
              <a:buFont typeface="Advent Pro"/>
              <a:buNone/>
              <a:defRPr sz="2400" b="1" i="0" u="none" strike="noStrike" cap="none">
                <a:solidFill>
                  <a:schemeClr val="accent6"/>
                </a:solidFill>
                <a:latin typeface="Advent Pro"/>
                <a:ea typeface="Advent Pro"/>
                <a:cs typeface="Advent Pro"/>
                <a:sym typeface="Advent Pro"/>
              </a:defRPr>
            </a:lvl8pPr>
            <a:lvl9pPr marR="0" lvl="8" algn="ctr" rtl="0">
              <a:lnSpc>
                <a:spcPct val="100000"/>
              </a:lnSpc>
              <a:spcBef>
                <a:spcPts val="0"/>
              </a:spcBef>
              <a:spcAft>
                <a:spcPts val="0"/>
              </a:spcAft>
              <a:buClr>
                <a:schemeClr val="accent6"/>
              </a:buClr>
              <a:buSzPts val="2400"/>
              <a:buFont typeface="Advent Pro"/>
              <a:buNone/>
              <a:defRPr sz="2400" b="1" i="0" u="none" strike="noStrike" cap="none">
                <a:solidFill>
                  <a:schemeClr val="accent6"/>
                </a:solidFill>
                <a:latin typeface="Advent Pro"/>
                <a:ea typeface="Advent Pro"/>
                <a:cs typeface="Advent Pro"/>
                <a:sym typeface="Advent Pro"/>
              </a:defRPr>
            </a:lvl9pPr>
          </a:lstStyle>
          <a:p>
            <a:pPr defTabSz="685800" fontAlgn="base">
              <a:lnSpc>
                <a:spcPct val="90000"/>
              </a:lnSpc>
            </a:pPr>
            <a:r>
              <a:rPr lang="fr-FR" dirty="0">
                <a:solidFill>
                  <a:srgbClr val="004CA8"/>
                </a:solidFill>
              </a:rPr>
              <a:t>Lignes Bon de livraison</a:t>
            </a:r>
          </a:p>
        </p:txBody>
      </p:sp>
      <p:sp>
        <p:nvSpPr>
          <p:cNvPr id="12" name="Sous-titre 1"/>
          <p:cNvSpPr txBox="1">
            <a:spLocks/>
          </p:cNvSpPr>
          <p:nvPr/>
        </p:nvSpPr>
        <p:spPr>
          <a:xfrm>
            <a:off x="4670577" y="2731179"/>
            <a:ext cx="2379579" cy="15360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Roboto"/>
              <a:buNone/>
              <a:defRPr sz="14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9pPr>
          </a:lstStyle>
          <a:p>
            <a:pPr marL="0" algn="just" fontAlgn="base"/>
            <a:r>
              <a:rPr lang="fr-FR" dirty="0">
                <a:solidFill>
                  <a:schemeClr val="tx1">
                    <a:lumMod val="75000"/>
                    <a:lumOff val="25000"/>
                  </a:schemeClr>
                </a:solidFill>
              </a:rPr>
              <a:t>Cette fenêtre </a:t>
            </a:r>
            <a:r>
              <a:rPr lang="fr-FR" dirty="0" smtClean="0">
                <a:solidFill>
                  <a:schemeClr val="tx1">
                    <a:lumMod val="75000"/>
                    <a:lumOff val="25000"/>
                  </a:schemeClr>
                </a:solidFill>
              </a:rPr>
              <a:t>contient </a:t>
            </a:r>
            <a:r>
              <a:rPr lang="fr-FR" dirty="0">
                <a:solidFill>
                  <a:schemeClr val="tx1">
                    <a:lumMod val="75000"/>
                    <a:lumOff val="25000"/>
                  </a:schemeClr>
                </a:solidFill>
              </a:rPr>
              <a:t>toutes les informations des articles disponibles dans ce </a:t>
            </a:r>
            <a:r>
              <a:rPr lang="fr-FR" dirty="0" smtClean="0">
                <a:solidFill>
                  <a:schemeClr val="tx1">
                    <a:lumMod val="75000"/>
                    <a:lumOff val="25000"/>
                  </a:schemeClr>
                </a:solidFill>
              </a:rPr>
              <a:t>bon </a:t>
            </a:r>
            <a:r>
              <a:rPr lang="fr-FR" dirty="0">
                <a:solidFill>
                  <a:schemeClr val="tx1">
                    <a:lumMod val="75000"/>
                    <a:lumOff val="25000"/>
                  </a:schemeClr>
                </a:solidFill>
              </a:rPr>
              <a:t>de livraison ainsi que le montant total de cette ligne </a:t>
            </a:r>
            <a:r>
              <a:rPr lang="fr-FR" dirty="0" smtClean="0">
                <a:solidFill>
                  <a:schemeClr val="tx1">
                    <a:lumMod val="75000"/>
                    <a:lumOff val="25000"/>
                  </a:schemeClr>
                </a:solidFill>
              </a:rPr>
              <a:t>bon </a:t>
            </a:r>
            <a:r>
              <a:rPr lang="fr-FR" dirty="0">
                <a:solidFill>
                  <a:schemeClr val="tx1">
                    <a:lumMod val="75000"/>
                    <a:lumOff val="25000"/>
                  </a:schemeClr>
                </a:solidFill>
              </a:rPr>
              <a:t>de livraison. </a:t>
            </a:r>
          </a:p>
          <a:p>
            <a:pPr marL="0" algn="just" fontAlgn="base"/>
            <a:r>
              <a:rPr lang="fr-FR" dirty="0" smtClean="0">
                <a:solidFill>
                  <a:schemeClr val="tx1">
                    <a:lumMod val="75000"/>
                    <a:lumOff val="25000"/>
                  </a:schemeClr>
                </a:solidFill>
              </a:rPr>
              <a:t> </a:t>
            </a:r>
            <a:endParaRPr lang="fr-FR" dirty="0">
              <a:solidFill>
                <a:schemeClr val="tx1">
                  <a:lumMod val="75000"/>
                  <a:lumOff val="25000"/>
                </a:schemeClr>
              </a:solidFill>
            </a:endParaRPr>
          </a:p>
        </p:txBody>
      </p:sp>
      <p:cxnSp>
        <p:nvCxnSpPr>
          <p:cNvPr id="4" name="Connecteur en angle 3"/>
          <p:cNvCxnSpPr/>
          <p:nvPr/>
        </p:nvCxnSpPr>
        <p:spPr>
          <a:xfrm rot="10800000" flipV="1">
            <a:off x="7298202" y="395172"/>
            <a:ext cx="1680147" cy="1249331"/>
          </a:xfrm>
          <a:prstGeom prst="bentConnector3">
            <a:avLst>
              <a:gd name="adj1" fmla="val 50000"/>
            </a:avLst>
          </a:prstGeom>
        </p:spPr>
        <p:style>
          <a:lnRef idx="1">
            <a:schemeClr val="accent6"/>
          </a:lnRef>
          <a:fillRef idx="0">
            <a:schemeClr val="accent6"/>
          </a:fillRef>
          <a:effectRef idx="0">
            <a:schemeClr val="accent6"/>
          </a:effectRef>
          <a:fontRef idx="minor">
            <a:schemeClr val="tx1"/>
          </a:fontRef>
        </p:style>
      </p:cxnSp>
      <p:cxnSp>
        <p:nvCxnSpPr>
          <p:cNvPr id="14" name="Connecteur en angle 13"/>
          <p:cNvCxnSpPr/>
          <p:nvPr/>
        </p:nvCxnSpPr>
        <p:spPr>
          <a:xfrm rot="10800000" flipV="1">
            <a:off x="4501614" y="1644505"/>
            <a:ext cx="2800335" cy="986051"/>
          </a:xfrm>
          <a:prstGeom prst="bentConnector3">
            <a:avLst/>
          </a:prstGeom>
        </p:spPr>
        <p:style>
          <a:lnRef idx="1">
            <a:schemeClr val="accent6"/>
          </a:lnRef>
          <a:fillRef idx="0">
            <a:schemeClr val="accent6"/>
          </a:fillRef>
          <a:effectRef idx="0">
            <a:schemeClr val="accent6"/>
          </a:effectRef>
          <a:fontRef idx="minor">
            <a:schemeClr val="tx1"/>
          </a:fontRef>
        </p:style>
      </p:cxnSp>
      <p:cxnSp>
        <p:nvCxnSpPr>
          <p:cNvPr id="17" name="Connecteur en angle 16"/>
          <p:cNvCxnSpPr/>
          <p:nvPr/>
        </p:nvCxnSpPr>
        <p:spPr>
          <a:xfrm rot="5400000">
            <a:off x="2222570" y="2851045"/>
            <a:ext cx="2478417" cy="2037439"/>
          </a:xfrm>
          <a:prstGeom prst="bentConnector3">
            <a:avLst/>
          </a:prstGeom>
        </p:spPr>
        <p:style>
          <a:lnRef idx="1">
            <a:schemeClr val="accent6"/>
          </a:lnRef>
          <a:fillRef idx="0">
            <a:schemeClr val="accent6"/>
          </a:fillRef>
          <a:effectRef idx="0">
            <a:schemeClr val="accent6"/>
          </a:effectRef>
          <a:fontRef idx="minor">
            <a:schemeClr val="tx1"/>
          </a:fontRef>
        </p:style>
      </p:cxnSp>
      <p:pic>
        <p:nvPicPr>
          <p:cNvPr id="15" name="Image 14"/>
          <p:cNvPicPr/>
          <p:nvPr/>
        </p:nvPicPr>
        <p:blipFill>
          <a:blip r:embed="rId3" cstate="print">
            <a:extLst>
              <a:ext uri="{28A0092B-C50C-407E-A947-70E740481C1C}">
                <a14:useLocalDpi xmlns:a14="http://schemas.microsoft.com/office/drawing/2010/main" val="0"/>
              </a:ext>
            </a:extLst>
          </a:blip>
          <a:stretch>
            <a:fillRect/>
          </a:stretch>
        </p:blipFill>
        <p:spPr>
          <a:xfrm>
            <a:off x="46736" y="1046371"/>
            <a:ext cx="2171608" cy="3522615"/>
          </a:xfrm>
          <a:prstGeom prst="rect">
            <a:avLst/>
          </a:prstGeom>
          <a:effectLst>
            <a:outerShdw blurRad="63500" sx="102000" sy="102000" algn="ctr" rotWithShape="0">
              <a:prstClr val="black">
                <a:alpha val="40000"/>
              </a:prstClr>
            </a:outerShdw>
          </a:effectLst>
        </p:spPr>
      </p:pic>
      <p:pic>
        <p:nvPicPr>
          <p:cNvPr id="16" name="Image 15"/>
          <p:cNvPicPr/>
          <p:nvPr/>
        </p:nvPicPr>
        <p:blipFill>
          <a:blip r:embed="rId4" cstate="print">
            <a:extLst>
              <a:ext uri="{28A0092B-C50C-407E-A947-70E740481C1C}">
                <a14:useLocalDpi xmlns:a14="http://schemas.microsoft.com/office/drawing/2010/main" val="0"/>
              </a:ext>
            </a:extLst>
          </a:blip>
          <a:stretch>
            <a:fillRect/>
          </a:stretch>
        </p:blipFill>
        <p:spPr>
          <a:xfrm>
            <a:off x="7022448" y="1771940"/>
            <a:ext cx="2093844" cy="333010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042343145"/>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5"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2000"/>
                                        <p:tgtEl>
                                          <p:spTgt spid="15"/>
                                        </p:tgtEl>
                                      </p:cBhvr>
                                    </p:animEffect>
                                    <p:anim calcmode="lin" valueType="num">
                                      <p:cBhvr>
                                        <p:cTn id="12" dur="2000" fill="hold"/>
                                        <p:tgtEl>
                                          <p:spTgt spid="15"/>
                                        </p:tgtEl>
                                        <p:attrNameLst>
                                          <p:attrName>ppt_w</p:attrName>
                                        </p:attrNameLst>
                                      </p:cBhvr>
                                      <p:tavLst>
                                        <p:tav tm="0" fmla="#ppt_w*sin(2.5*pi*$)">
                                          <p:val>
                                            <p:fltVal val="0"/>
                                          </p:val>
                                        </p:tav>
                                        <p:tav tm="100000">
                                          <p:val>
                                            <p:fltVal val="1"/>
                                          </p:val>
                                        </p:tav>
                                      </p:tavLst>
                                    </p:anim>
                                    <p:anim calcmode="lin" valueType="num">
                                      <p:cBhvr>
                                        <p:cTn id="13"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
                                            <p:txEl>
                                              <p:pRg st="0" end="0"/>
                                            </p:txEl>
                                          </p:spTgt>
                                        </p:tgtEl>
                                        <p:attrNameLst>
                                          <p:attrName>style.visibility</p:attrName>
                                        </p:attrNameLst>
                                      </p:cBhvr>
                                      <p:to>
                                        <p:strVal val="visible"/>
                                      </p:to>
                                    </p:set>
                                    <p:anim calcmode="lin" valueType="num">
                                      <p:cBhvr additive="base">
                                        <p:cTn id="18"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
                                            <p:txEl>
                                              <p:pRg st="1" end="1"/>
                                            </p:txEl>
                                          </p:spTgt>
                                        </p:tgtEl>
                                        <p:attrNameLst>
                                          <p:attrName>style.visibility</p:attrName>
                                        </p:attrNameLst>
                                      </p:cBhvr>
                                      <p:to>
                                        <p:strVal val="visible"/>
                                      </p:to>
                                    </p:set>
                                    <p:anim calcmode="lin" valueType="num">
                                      <p:cBhvr additive="base">
                                        <p:cTn id="24"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
                                            <p:txEl>
                                              <p:pRg st="2" end="2"/>
                                            </p:txEl>
                                          </p:spTgt>
                                        </p:tgtEl>
                                        <p:attrNameLst>
                                          <p:attrName>style.visibility</p:attrName>
                                        </p:attrNameLst>
                                      </p:cBhvr>
                                      <p:to>
                                        <p:strVal val="visible"/>
                                      </p:to>
                                    </p:set>
                                    <p:anim calcmode="lin" valueType="num">
                                      <p:cBhvr additive="base">
                                        <p:cTn id="30"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down)">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down)">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wipe(down)">
                                      <p:cBhvr>
                                        <p:cTn id="46" dur="500"/>
                                        <p:tgtEl>
                                          <p:spTgt spid="4"/>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45" presetClass="entr" presetSubtype="0" fill="hold"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2000"/>
                                        <p:tgtEl>
                                          <p:spTgt spid="16"/>
                                        </p:tgtEl>
                                      </p:cBhvr>
                                    </p:animEffect>
                                    <p:anim calcmode="lin" valueType="num">
                                      <p:cBhvr>
                                        <p:cTn id="56" dur="2000" fill="hold"/>
                                        <p:tgtEl>
                                          <p:spTgt spid="16"/>
                                        </p:tgtEl>
                                        <p:attrNameLst>
                                          <p:attrName>ppt_w</p:attrName>
                                        </p:attrNameLst>
                                      </p:cBhvr>
                                      <p:tavLst>
                                        <p:tav tm="0" fmla="#ppt_w*sin(2.5*pi*$)">
                                          <p:val>
                                            <p:fltVal val="0"/>
                                          </p:val>
                                        </p:tav>
                                        <p:tav tm="100000">
                                          <p:val>
                                            <p:fltVal val="1"/>
                                          </p:val>
                                        </p:tav>
                                      </p:tavLst>
                                    </p:anim>
                                    <p:anim calcmode="lin" valueType="num">
                                      <p:cBhvr>
                                        <p:cTn id="57" dur="20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12">
                                            <p:txEl>
                                              <p:pRg st="0" end="0"/>
                                            </p:txEl>
                                          </p:spTgt>
                                        </p:tgtEl>
                                        <p:attrNameLst>
                                          <p:attrName>style.visibility</p:attrName>
                                        </p:attrNameLst>
                                      </p:cBhvr>
                                      <p:to>
                                        <p:strVal val="visible"/>
                                      </p:to>
                                    </p:set>
                                    <p:anim calcmode="lin" valueType="num">
                                      <p:cBhvr additive="base">
                                        <p:cTn id="62"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4" grpId="0"/>
      <p:bldP spid="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18" name="Google Shape;584;p53"/>
          <p:cNvSpPr txBox="1">
            <a:spLocks noGrp="1"/>
          </p:cNvSpPr>
          <p:nvPr>
            <p:ph type="title"/>
          </p:nvPr>
        </p:nvSpPr>
        <p:spPr>
          <a:xfrm>
            <a:off x="304555" y="685688"/>
            <a:ext cx="3273529" cy="533161"/>
          </a:xfrm>
          <a:prstGeom prst="rect">
            <a:avLst/>
          </a:prstGeom>
        </p:spPr>
        <p:txBody>
          <a:bodyPr spcFirstLastPara="1" wrap="square" lIns="91425" tIns="91425" rIns="91425" bIns="91425" anchor="b" anchorCtr="0">
            <a:noAutofit/>
          </a:bodyPr>
          <a:lstStyle/>
          <a:p>
            <a:pPr fontAlgn="base"/>
            <a:r>
              <a:rPr lang="fr-FR" b="1" dirty="0">
                <a:solidFill>
                  <a:srgbClr val="004CA8"/>
                </a:solidFill>
                <a:latin typeface="Advent Pro"/>
                <a:ea typeface="Advent Pro"/>
                <a:cs typeface="Advent Pro"/>
                <a:sym typeface="Advent Pro"/>
              </a:rPr>
              <a:t>Fenêtre stock </a:t>
            </a:r>
          </a:p>
        </p:txBody>
      </p:sp>
      <p:sp>
        <p:nvSpPr>
          <p:cNvPr id="19" name="Sous-titre 1"/>
          <p:cNvSpPr txBox="1">
            <a:spLocks/>
          </p:cNvSpPr>
          <p:nvPr/>
        </p:nvSpPr>
        <p:spPr>
          <a:xfrm>
            <a:off x="622916" y="1669416"/>
            <a:ext cx="2886191" cy="18327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Roboto"/>
              <a:buNone/>
              <a:defRPr sz="14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9pPr>
          </a:lstStyle>
          <a:p>
            <a:pPr marL="0" algn="l" fontAlgn="base"/>
            <a:r>
              <a:rPr lang="fr-FR" dirty="0">
                <a:solidFill>
                  <a:schemeClr val="tx1">
                    <a:lumMod val="75000"/>
                    <a:lumOff val="25000"/>
                  </a:schemeClr>
                </a:solidFill>
              </a:rPr>
              <a:t>Cette fenêtre vous donne le choix pour rechercher l’article dans le stock avec soit le scan de son code barre ou bien de taper son numéro.</a:t>
            </a:r>
            <a:r>
              <a:rPr lang="fr-FR" sz="1800" dirty="0"/>
              <a:t> </a:t>
            </a:r>
          </a:p>
        </p:txBody>
      </p:sp>
      <p:pic>
        <p:nvPicPr>
          <p:cNvPr id="20" name="Image 19"/>
          <p:cNvPicPr/>
          <p:nvPr/>
        </p:nvPicPr>
        <p:blipFill>
          <a:blip r:embed="rId3" cstate="print">
            <a:extLst>
              <a:ext uri="{28A0092B-C50C-407E-A947-70E740481C1C}">
                <a14:useLocalDpi xmlns:a14="http://schemas.microsoft.com/office/drawing/2010/main" val="0"/>
              </a:ext>
            </a:extLst>
          </a:blip>
          <a:stretch>
            <a:fillRect/>
          </a:stretch>
        </p:blipFill>
        <p:spPr>
          <a:xfrm>
            <a:off x="3779426" y="685689"/>
            <a:ext cx="2274416" cy="3800171"/>
          </a:xfrm>
          <a:prstGeom prst="rect">
            <a:avLst/>
          </a:prstGeom>
          <a:effectLst>
            <a:outerShdw blurRad="63500" sx="102000" sy="102000" algn="ctr" rotWithShape="0">
              <a:prstClr val="black">
                <a:alpha val="40000"/>
              </a:prstClr>
            </a:outerShdw>
          </a:effectLst>
        </p:spPr>
      </p:pic>
      <p:pic>
        <p:nvPicPr>
          <p:cNvPr id="21" name="Image 20"/>
          <p:cNvPicPr/>
          <p:nvPr/>
        </p:nvPicPr>
        <p:blipFill>
          <a:blip r:embed="rId4" cstate="print">
            <a:extLst>
              <a:ext uri="{28A0092B-C50C-407E-A947-70E740481C1C}">
                <a14:useLocalDpi xmlns:a14="http://schemas.microsoft.com/office/drawing/2010/main" val="0"/>
              </a:ext>
            </a:extLst>
          </a:blip>
          <a:stretch>
            <a:fillRect/>
          </a:stretch>
        </p:blipFill>
        <p:spPr>
          <a:xfrm>
            <a:off x="6448852" y="685688"/>
            <a:ext cx="2382050" cy="380017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07007967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0"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edge">
                                      <p:cBhvr>
                                        <p:cTn id="11" dur="2000"/>
                                        <p:tgtEl>
                                          <p:spTgt spid="20"/>
                                        </p:tgtEl>
                                      </p:cBhvr>
                                    </p:animEffect>
                                  </p:childTnLst>
                                </p:cTn>
                              </p:par>
                              <p:par>
                                <p:cTn id="12" presetID="20" presetClass="entr" presetSubtype="0" fill="hold"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wedge">
                                      <p:cBhvr>
                                        <p:cTn id="14" dur="2000"/>
                                        <p:tgtEl>
                                          <p:spTgt spid="21"/>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18" name="Google Shape;584;p53"/>
          <p:cNvSpPr txBox="1">
            <a:spLocks noGrp="1"/>
          </p:cNvSpPr>
          <p:nvPr>
            <p:ph type="title"/>
          </p:nvPr>
        </p:nvSpPr>
        <p:spPr>
          <a:xfrm>
            <a:off x="602673" y="942109"/>
            <a:ext cx="4221060" cy="533161"/>
          </a:xfrm>
          <a:prstGeom prst="rect">
            <a:avLst/>
          </a:prstGeom>
        </p:spPr>
        <p:txBody>
          <a:bodyPr spcFirstLastPara="1" wrap="square" lIns="91425" tIns="91425" rIns="91425" bIns="91425" anchor="b" anchorCtr="0">
            <a:noAutofit/>
          </a:bodyPr>
          <a:lstStyle/>
          <a:p>
            <a:pPr fontAlgn="base"/>
            <a:r>
              <a:rPr lang="fr-FR" b="1" dirty="0">
                <a:solidFill>
                  <a:srgbClr val="004CA8"/>
                </a:solidFill>
                <a:latin typeface="Advent Pro"/>
                <a:ea typeface="Advent Pro"/>
                <a:cs typeface="Advent Pro"/>
              </a:rPr>
              <a:t>Fenêtre fournisseur</a:t>
            </a:r>
          </a:p>
        </p:txBody>
      </p:sp>
      <p:sp>
        <p:nvSpPr>
          <p:cNvPr id="19" name="Sous-titre 1"/>
          <p:cNvSpPr txBox="1">
            <a:spLocks/>
          </p:cNvSpPr>
          <p:nvPr/>
        </p:nvSpPr>
        <p:spPr>
          <a:xfrm>
            <a:off x="602673" y="1783648"/>
            <a:ext cx="4502727" cy="19155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Roboto"/>
              <a:buNone/>
              <a:defRPr sz="14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9pPr>
          </a:lstStyle>
          <a:p>
            <a:pPr marL="0" algn="l" fontAlgn="base"/>
            <a:r>
              <a:rPr lang="fr-FR" dirty="0">
                <a:solidFill>
                  <a:schemeClr val="tx1">
                    <a:lumMod val="75000"/>
                    <a:lumOff val="25000"/>
                  </a:schemeClr>
                </a:solidFill>
              </a:rPr>
              <a:t>Cette fenêtre vous permet de rechercher le fournisseur en tapant au moins trois caractères de son nom. Elle affiche ainsi la liste des fournisseurs recherchés avec leurs noms, adresses, type fournisseur, numéros de téléphone que vous pouvez appeler avec le bouton appel. </a:t>
            </a:r>
          </a:p>
        </p:txBody>
      </p:sp>
      <p:pic>
        <p:nvPicPr>
          <p:cNvPr id="6" name="Image 5"/>
          <p:cNvPicPr/>
          <p:nvPr/>
        </p:nvPicPr>
        <p:blipFill>
          <a:blip r:embed="rId3" cstate="print">
            <a:extLst>
              <a:ext uri="{28A0092B-C50C-407E-A947-70E740481C1C}">
                <a14:useLocalDpi xmlns:a14="http://schemas.microsoft.com/office/drawing/2010/main" val="0"/>
              </a:ext>
            </a:extLst>
          </a:blip>
          <a:stretch>
            <a:fillRect/>
          </a:stretch>
        </p:blipFill>
        <p:spPr>
          <a:xfrm>
            <a:off x="5458691" y="942109"/>
            <a:ext cx="2565583" cy="404288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7499295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80">
                                          <p:stCondLst>
                                            <p:cond delay="0"/>
                                          </p:stCondLst>
                                        </p:cTn>
                                        <p:tgtEl>
                                          <p:spTgt spid="6"/>
                                        </p:tgtEl>
                                      </p:cBhvr>
                                    </p:animEffect>
                                    <p:anim calcmode="lin" valueType="num">
                                      <p:cBhvr>
                                        <p:cTn id="12"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7" dur="26">
                                          <p:stCondLst>
                                            <p:cond delay="650"/>
                                          </p:stCondLst>
                                        </p:cTn>
                                        <p:tgtEl>
                                          <p:spTgt spid="6"/>
                                        </p:tgtEl>
                                      </p:cBhvr>
                                      <p:to x="100000" y="60000"/>
                                    </p:animScale>
                                    <p:animScale>
                                      <p:cBhvr>
                                        <p:cTn id="18" dur="166" decel="50000">
                                          <p:stCondLst>
                                            <p:cond delay="676"/>
                                          </p:stCondLst>
                                        </p:cTn>
                                        <p:tgtEl>
                                          <p:spTgt spid="6"/>
                                        </p:tgtEl>
                                      </p:cBhvr>
                                      <p:to x="100000" y="100000"/>
                                    </p:animScale>
                                    <p:animScale>
                                      <p:cBhvr>
                                        <p:cTn id="19" dur="26">
                                          <p:stCondLst>
                                            <p:cond delay="1312"/>
                                          </p:stCondLst>
                                        </p:cTn>
                                        <p:tgtEl>
                                          <p:spTgt spid="6"/>
                                        </p:tgtEl>
                                      </p:cBhvr>
                                      <p:to x="100000" y="80000"/>
                                    </p:animScale>
                                    <p:animScale>
                                      <p:cBhvr>
                                        <p:cTn id="20" dur="166" decel="50000">
                                          <p:stCondLst>
                                            <p:cond delay="1338"/>
                                          </p:stCondLst>
                                        </p:cTn>
                                        <p:tgtEl>
                                          <p:spTgt spid="6"/>
                                        </p:tgtEl>
                                      </p:cBhvr>
                                      <p:to x="100000" y="100000"/>
                                    </p:animScale>
                                    <p:animScale>
                                      <p:cBhvr>
                                        <p:cTn id="21" dur="26">
                                          <p:stCondLst>
                                            <p:cond delay="1642"/>
                                          </p:stCondLst>
                                        </p:cTn>
                                        <p:tgtEl>
                                          <p:spTgt spid="6"/>
                                        </p:tgtEl>
                                      </p:cBhvr>
                                      <p:to x="100000" y="90000"/>
                                    </p:animScale>
                                    <p:animScale>
                                      <p:cBhvr>
                                        <p:cTn id="22" dur="166" decel="50000">
                                          <p:stCondLst>
                                            <p:cond delay="1668"/>
                                          </p:stCondLst>
                                        </p:cTn>
                                        <p:tgtEl>
                                          <p:spTgt spid="6"/>
                                        </p:tgtEl>
                                      </p:cBhvr>
                                      <p:to x="100000" y="100000"/>
                                    </p:animScale>
                                    <p:animScale>
                                      <p:cBhvr>
                                        <p:cTn id="23" dur="26">
                                          <p:stCondLst>
                                            <p:cond delay="1808"/>
                                          </p:stCondLst>
                                        </p:cTn>
                                        <p:tgtEl>
                                          <p:spTgt spid="6"/>
                                        </p:tgtEl>
                                      </p:cBhvr>
                                      <p:to x="100000" y="95000"/>
                                    </p:animScale>
                                    <p:animScale>
                                      <p:cBhvr>
                                        <p:cTn id="24" dur="166" decel="50000">
                                          <p:stCondLst>
                                            <p:cond delay="1834"/>
                                          </p:stCondLst>
                                        </p:cTn>
                                        <p:tgtEl>
                                          <p:spTgt spid="6"/>
                                        </p:tgtEl>
                                      </p:cBhvr>
                                      <p:to x="100000" y="100000"/>
                                    </p:animScale>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9">
                                            <p:txEl>
                                              <p:pRg st="0" end="0"/>
                                            </p:txEl>
                                          </p:spTgt>
                                        </p:tgtEl>
                                        <p:attrNameLst>
                                          <p:attrName>style.visibility</p:attrName>
                                        </p:attrNameLst>
                                      </p:cBhvr>
                                      <p:to>
                                        <p:strVal val="visible"/>
                                      </p:to>
                                    </p:set>
                                    <p:animEffect transition="in" filter="fade">
                                      <p:cBhvr>
                                        <p:cTn id="29" dur="1000"/>
                                        <p:tgtEl>
                                          <p:spTgt spid="19">
                                            <p:txEl>
                                              <p:pRg st="0" end="0"/>
                                            </p:txEl>
                                          </p:spTgt>
                                        </p:tgtEl>
                                      </p:cBhvr>
                                    </p:animEffect>
                                    <p:anim calcmode="lin" valueType="num">
                                      <p:cBhvr>
                                        <p:cTn id="30"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31" dur="10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3997036" y="2249158"/>
            <a:ext cx="4108132" cy="2006361"/>
          </a:xfrm>
        </p:spPr>
        <p:txBody>
          <a:bodyPr/>
          <a:lstStyle/>
          <a:p>
            <a:pPr marL="158750" indent="0">
              <a:buNone/>
            </a:pPr>
            <a:r>
              <a:rPr lang="fr-FR" dirty="0">
                <a:solidFill>
                  <a:schemeClr val="tx1">
                    <a:lumMod val="75000"/>
                    <a:lumOff val="25000"/>
                  </a:schemeClr>
                </a:solidFill>
              </a:rPr>
              <a:t>Cette fenêtre vous permet de se connecter avec un identifiant et un mot de passe avec une icône de visualisation et un bouton “login” qui devient actif au moment de saisie des deux champs (login et </a:t>
            </a:r>
            <a:r>
              <a:rPr lang="fr-FR" dirty="0" err="1">
                <a:solidFill>
                  <a:schemeClr val="tx1">
                    <a:lumMod val="75000"/>
                    <a:lumOff val="25000"/>
                  </a:schemeClr>
                </a:solidFill>
              </a:rPr>
              <a:t>password</a:t>
            </a:r>
            <a:r>
              <a:rPr lang="fr-FR" dirty="0">
                <a:solidFill>
                  <a:schemeClr val="tx1">
                    <a:lumMod val="75000"/>
                    <a:lumOff val="25000"/>
                  </a:schemeClr>
                </a:solidFill>
              </a:rPr>
              <a:t>). Dans le cas d’une mauvaise saisie, un message d’erreur s’affiche. </a:t>
            </a:r>
          </a:p>
          <a:p>
            <a:endParaRPr lang="fr-FR" dirty="0">
              <a:solidFill>
                <a:schemeClr val="tx1">
                  <a:lumMod val="75000"/>
                  <a:lumOff val="25000"/>
                </a:schemeClr>
              </a:solidFill>
            </a:endParaRPr>
          </a:p>
        </p:txBody>
      </p:sp>
      <p:sp>
        <p:nvSpPr>
          <p:cNvPr id="3" name="Titre 2"/>
          <p:cNvSpPr>
            <a:spLocks noGrp="1"/>
          </p:cNvSpPr>
          <p:nvPr>
            <p:ph type="title"/>
          </p:nvPr>
        </p:nvSpPr>
        <p:spPr/>
        <p:txBody>
          <a:bodyPr/>
          <a:lstStyle/>
          <a:p>
            <a:r>
              <a:rPr lang="fr-FR" b="1" dirty="0">
                <a:solidFill>
                  <a:srgbClr val="004CA8"/>
                </a:solidFill>
                <a:latin typeface="Advent Pro"/>
                <a:ea typeface="Advent Pro"/>
                <a:cs typeface="Advent Pro"/>
              </a:rPr>
              <a:t>Fenêtre</a:t>
            </a:r>
            <a:r>
              <a:rPr lang="fr-FR" dirty="0">
                <a:solidFill>
                  <a:srgbClr val="004CA8"/>
                </a:solidFill>
              </a:rPr>
              <a:t> </a:t>
            </a:r>
            <a:r>
              <a:rPr lang="fr-FR" b="1" dirty="0">
                <a:solidFill>
                  <a:srgbClr val="004CA8"/>
                </a:solidFill>
                <a:latin typeface="Advent Pro"/>
                <a:ea typeface="Advent Pro"/>
                <a:cs typeface="Advent Pro"/>
              </a:rPr>
              <a:t>connexion</a:t>
            </a:r>
          </a:p>
        </p:txBody>
      </p:sp>
      <p:pic>
        <p:nvPicPr>
          <p:cNvPr id="4" name="Image 3"/>
          <p:cNvPicPr/>
          <p:nvPr/>
        </p:nvPicPr>
        <p:blipFill>
          <a:blip r:embed="rId2" cstate="print">
            <a:extLst>
              <a:ext uri="{28A0092B-C50C-407E-A947-70E740481C1C}">
                <a14:useLocalDpi xmlns:a14="http://schemas.microsoft.com/office/drawing/2010/main" val="0"/>
              </a:ext>
            </a:extLst>
          </a:blip>
          <a:stretch>
            <a:fillRect/>
          </a:stretch>
        </p:blipFill>
        <p:spPr>
          <a:xfrm>
            <a:off x="1108364" y="1184563"/>
            <a:ext cx="2404572" cy="3719916"/>
          </a:xfrm>
          <a:prstGeom prst="rect">
            <a:avLst/>
          </a:prstGeom>
          <a:ln/>
          <a:effectLst>
            <a:outerShdw blurRad="63500" sx="102000" sy="102000" algn="ctr" rotWithShape="0">
              <a:prstClr val="black">
                <a:alpha val="40000"/>
              </a:prstClr>
            </a:outerShdw>
          </a:effectLst>
          <a:scene3d>
            <a:camera prst="orthographicFront" fov="0">
              <a:rot lat="0" lon="0" rev="0"/>
            </a:camera>
            <a:lightRig rig="contrasting" dir="t">
              <a:rot lat="0" lon="0" rev="1500000"/>
            </a:lightRig>
          </a:scene3d>
          <a:sp3d extrusionH="127000" prstMaterial="powder"/>
        </p:spPr>
        <p:style>
          <a:lnRef idx="0">
            <a:schemeClr val="accent4"/>
          </a:lnRef>
          <a:fillRef idx="3">
            <a:schemeClr val="accent4"/>
          </a:fillRef>
          <a:effectRef idx="3">
            <a:schemeClr val="accent4"/>
          </a:effectRef>
          <a:fontRef idx="minor">
            <a:schemeClr val="lt1"/>
          </a:fontRef>
        </p:style>
      </p:pic>
    </p:spTree>
    <p:extLst>
      <p:ext uri="{BB962C8B-B14F-4D97-AF65-F5344CB8AC3E}">
        <p14:creationId xmlns:p14="http://schemas.microsoft.com/office/powerpoint/2010/main" val="105749689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000"/>
                                        <p:tgtEl>
                                          <p:spTgt spid="4"/>
                                        </p:tgtEl>
                                      </p:cBhvr>
                                    </p:animEffect>
                                    <p:anim calcmode="lin" valueType="num">
                                      <p:cBhvr>
                                        <p:cTn id="13" dur="2000" fill="hold"/>
                                        <p:tgtEl>
                                          <p:spTgt spid="4"/>
                                        </p:tgtEl>
                                        <p:attrNameLst>
                                          <p:attrName>ppt_w</p:attrName>
                                        </p:attrNameLst>
                                      </p:cBhvr>
                                      <p:tavLst>
                                        <p:tav tm="0" fmla="#ppt_w*sin(2.5*pi*$)">
                                          <p:val>
                                            <p:fltVal val="0"/>
                                          </p:val>
                                        </p:tav>
                                        <p:tav tm="100000">
                                          <p:val>
                                            <p:fltVal val="1"/>
                                          </p:val>
                                        </p:tav>
                                      </p:tavLst>
                                    </p:anim>
                                    <p:anim calcmode="lin" valueType="num">
                                      <p:cBhvr>
                                        <p:cTn id="14"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animEffect transition="in" filter="fade">
                                      <p:cBhvr>
                                        <p:cTn id="19" dur="1000"/>
                                        <p:tgtEl>
                                          <p:spTgt spid="2">
                                            <p:txEl>
                                              <p:pRg st="0" end="0"/>
                                            </p:txEl>
                                          </p:spTgt>
                                        </p:tgtEl>
                                      </p:cBhvr>
                                    </p:animEffect>
                                    <p:anim calcmode="lin" valueType="num">
                                      <p:cBhvr>
                                        <p:cTn id="20"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7"/>
          <p:cNvSpPr txBox="1">
            <a:spLocks noGrp="1"/>
          </p:cNvSpPr>
          <p:nvPr>
            <p:ph type="body" idx="1"/>
          </p:nvPr>
        </p:nvSpPr>
        <p:spPr>
          <a:xfrm>
            <a:off x="638187" y="2477444"/>
            <a:ext cx="5100696" cy="1139213"/>
          </a:xfrm>
          <a:prstGeom prst="rect">
            <a:avLst/>
          </a:prstGeom>
        </p:spPr>
        <p:txBody>
          <a:bodyPr spcFirstLastPara="1" wrap="square" lIns="91425" tIns="91425" rIns="91425" bIns="91425" anchor="t" anchorCtr="0">
            <a:noAutofit/>
          </a:bodyPr>
          <a:lstStyle/>
          <a:p>
            <a:pPr marL="0" indent="0">
              <a:spcAft>
                <a:spcPts val="1600"/>
              </a:spcAft>
              <a:buNone/>
            </a:pPr>
            <a:r>
              <a:rPr lang="fr-FR" sz="1600" dirty="0">
                <a:solidFill>
                  <a:schemeClr val="tx1">
                    <a:lumMod val="75000"/>
                    <a:lumOff val="25000"/>
                  </a:schemeClr>
                </a:solidFill>
              </a:rPr>
              <a:t>Cette fenêtre contient le nom, le logo de la société et des slogans et la version de l’application avec une barre menue depuis laquelle vous pouvez y accéder à un menu coulissant. </a:t>
            </a:r>
          </a:p>
          <a:p>
            <a:pPr marL="0" lvl="0" indent="0" algn="l" rtl="0">
              <a:spcBef>
                <a:spcPts val="0"/>
              </a:spcBef>
              <a:spcAft>
                <a:spcPts val="1600"/>
              </a:spcAft>
              <a:buNone/>
            </a:pPr>
            <a:endParaRPr sz="1200" dirty="0"/>
          </a:p>
        </p:txBody>
      </p:sp>
      <p:sp>
        <p:nvSpPr>
          <p:cNvPr id="363" name="Google Shape;363;p47"/>
          <p:cNvSpPr txBox="1">
            <a:spLocks noGrp="1"/>
          </p:cNvSpPr>
          <p:nvPr>
            <p:ph type="title"/>
          </p:nvPr>
        </p:nvSpPr>
        <p:spPr>
          <a:xfrm>
            <a:off x="713250" y="201100"/>
            <a:ext cx="7717500" cy="580778"/>
          </a:xfrm>
          <a:prstGeom prst="rect">
            <a:avLst/>
          </a:prstGeom>
        </p:spPr>
        <p:txBody>
          <a:bodyPr spcFirstLastPara="1" wrap="square" lIns="91425" tIns="91425" rIns="91425" bIns="91425" anchor="b" anchorCtr="0">
            <a:noAutofit/>
          </a:bodyPr>
          <a:lstStyle/>
          <a:p>
            <a:pPr fontAlgn="base"/>
            <a:r>
              <a:rPr lang="fr-FR" b="1" dirty="0">
                <a:solidFill>
                  <a:srgbClr val="004CA8"/>
                </a:solidFill>
                <a:latin typeface="Advent Pro"/>
                <a:ea typeface="Advent Pro"/>
                <a:cs typeface="Advent Pro"/>
              </a:rPr>
              <a:t>Fenêtre d’accueil</a:t>
            </a:r>
          </a:p>
        </p:txBody>
      </p:sp>
      <p:pic>
        <p:nvPicPr>
          <p:cNvPr id="5" name="Image 4"/>
          <p:cNvPicPr/>
          <p:nvPr/>
        </p:nvPicPr>
        <p:blipFill>
          <a:blip r:embed="rId3">
            <a:extLst>
              <a:ext uri="{28A0092B-C50C-407E-A947-70E740481C1C}">
                <a14:useLocalDpi xmlns:a14="http://schemas.microsoft.com/office/drawing/2010/main" val="0"/>
              </a:ext>
            </a:extLst>
          </a:blip>
          <a:stretch>
            <a:fillRect/>
          </a:stretch>
        </p:blipFill>
        <p:spPr>
          <a:xfrm>
            <a:off x="5883959" y="1311964"/>
            <a:ext cx="2143843" cy="3617845"/>
          </a:xfrm>
          <a:prstGeom prst="rect">
            <a:avLst/>
          </a:prstGeom>
          <a:effectLst>
            <a:outerShdw blurRad="63500" sx="102000" sy="102000" algn="ctr" rotWithShape="0">
              <a:prstClr val="black">
                <a:alpha val="40000"/>
              </a:prstClr>
            </a:outerShdw>
          </a:effectLst>
          <a:scene3d>
            <a:camera prst="orthographicFront" fov="0">
              <a:rot lat="0" lon="0" rev="0"/>
            </a:camera>
            <a:lightRig rig="contrasting" dir="t">
              <a:rot lat="0" lon="0" rev="1500000"/>
            </a:lightRig>
          </a:scene3d>
          <a:sp3d extrusionH="127000" prstMaterial="powder"/>
        </p:spPr>
        <p:style>
          <a:lnRef idx="0">
            <a:schemeClr val="accent5"/>
          </a:lnRef>
          <a:fillRef idx="3">
            <a:schemeClr val="accent5"/>
          </a:fillRef>
          <a:effectRef idx="3">
            <a:schemeClr val="accent5"/>
          </a:effectRef>
          <a:fontRef idx="minor">
            <a:schemeClr val="lt1"/>
          </a:fontRef>
        </p:style>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363"/>
                                        </p:tgtEl>
                                        <p:attrNameLst>
                                          <p:attrName>style.visibility</p:attrName>
                                        </p:attrNameLst>
                                      </p:cBhvr>
                                      <p:to>
                                        <p:strVal val="visible"/>
                                      </p:to>
                                    </p:set>
                                    <p:animEffect transition="in" filter="fade">
                                      <p:cBhvr>
                                        <p:cTn id="7" dur="500"/>
                                        <p:tgtEl>
                                          <p:spTgt spid="363"/>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62">
                                            <p:txEl>
                                              <p:pRg st="0" end="0"/>
                                            </p:txEl>
                                          </p:spTgt>
                                        </p:tgtEl>
                                        <p:attrNameLst>
                                          <p:attrName>style.visibility</p:attrName>
                                        </p:attrNameLst>
                                      </p:cBhvr>
                                      <p:to>
                                        <p:strVal val="visible"/>
                                      </p:to>
                                    </p:set>
                                    <p:anim calcmode="lin" valueType="num">
                                      <p:cBhvr additive="base">
                                        <p:cTn id="19" dur="500" fill="hold"/>
                                        <p:tgtEl>
                                          <p:spTgt spid="362">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6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 grpId="0" build="p"/>
      <p:bldP spid="36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90" name="Google Shape;390;p49"/>
          <p:cNvSpPr txBox="1">
            <a:spLocks noGrp="1"/>
          </p:cNvSpPr>
          <p:nvPr>
            <p:ph type="title"/>
          </p:nvPr>
        </p:nvSpPr>
        <p:spPr>
          <a:prstGeom prst="rect">
            <a:avLst/>
          </a:prstGeom>
        </p:spPr>
        <p:txBody>
          <a:bodyPr spcFirstLastPara="1" wrap="square" lIns="91425" tIns="91425" rIns="91425" bIns="91425" anchor="b" anchorCtr="0">
            <a:noAutofit/>
          </a:bodyPr>
          <a:lstStyle/>
          <a:p>
            <a:pPr lvl="0"/>
            <a:r>
              <a:rPr lang="fr-FR" b="1" dirty="0">
                <a:solidFill>
                  <a:srgbClr val="004CA8"/>
                </a:solidFill>
                <a:latin typeface="Advent Pro"/>
                <a:ea typeface="Advent Pro"/>
                <a:cs typeface="Advent Pro"/>
              </a:rPr>
              <a:t>Fenêtre coulissante gauche</a:t>
            </a:r>
            <a:endParaRPr b="1" dirty="0">
              <a:solidFill>
                <a:srgbClr val="004CA8"/>
              </a:solidFill>
              <a:latin typeface="Advent Pro"/>
              <a:ea typeface="Advent Pro"/>
              <a:cs typeface="Advent Pro"/>
            </a:endParaRPr>
          </a:p>
        </p:txBody>
      </p:sp>
      <p:sp>
        <p:nvSpPr>
          <p:cNvPr id="391" name="Google Shape;391;p49"/>
          <p:cNvSpPr txBox="1">
            <a:spLocks noGrp="1"/>
          </p:cNvSpPr>
          <p:nvPr>
            <p:ph type="body" idx="1"/>
          </p:nvPr>
        </p:nvSpPr>
        <p:spPr>
          <a:xfrm>
            <a:off x="5093569" y="2108579"/>
            <a:ext cx="3732664" cy="1789677"/>
          </a:xfrm>
          <a:prstGeom prst="rect">
            <a:avLst/>
          </a:prstGeom>
        </p:spPr>
        <p:txBody>
          <a:bodyPr spcFirstLastPara="1" wrap="square" lIns="91425" tIns="91425" rIns="91425" bIns="91425" anchor="t" anchorCtr="0">
            <a:noAutofit/>
          </a:bodyPr>
          <a:lstStyle/>
          <a:p>
            <a:pPr marL="0" indent="0" algn="just">
              <a:spcAft>
                <a:spcPts val="1600"/>
              </a:spcAft>
              <a:buNone/>
            </a:pPr>
            <a:r>
              <a:rPr lang="fr-FR" dirty="0">
                <a:solidFill>
                  <a:schemeClr val="tx1">
                    <a:lumMod val="75000"/>
                    <a:lumOff val="25000"/>
                  </a:schemeClr>
                </a:solidFill>
              </a:rPr>
              <a:t>Cette fenêtre contient le logo de la société en haut, des icônes réseaux sociaux (WhatsApp, </a:t>
            </a:r>
            <a:r>
              <a:rPr lang="fr-FR" dirty="0" err="1" smtClean="0">
                <a:solidFill>
                  <a:schemeClr val="tx1">
                    <a:lumMod val="75000"/>
                    <a:lumOff val="25000"/>
                  </a:schemeClr>
                </a:solidFill>
              </a:rPr>
              <a:t>fb</a:t>
            </a:r>
            <a:r>
              <a:rPr lang="fr-FR" dirty="0" smtClean="0">
                <a:solidFill>
                  <a:schemeClr val="tx1">
                    <a:lumMod val="75000"/>
                    <a:lumOff val="25000"/>
                  </a:schemeClr>
                </a:solidFill>
              </a:rPr>
              <a:t>,</a:t>
            </a:r>
            <a:r>
              <a:rPr lang="fr-FR" dirty="0">
                <a:solidFill>
                  <a:schemeClr val="tx1">
                    <a:lumMod val="75000"/>
                    <a:lumOff val="25000"/>
                  </a:schemeClr>
                </a:solidFill>
              </a:rPr>
              <a:t> Instagram), au milieu un menu pour y accéder à différentes fenêtres notamment : articles, clients stocks, </a:t>
            </a:r>
            <a:r>
              <a:rPr lang="fr-FR" dirty="0" smtClean="0">
                <a:solidFill>
                  <a:schemeClr val="tx1">
                    <a:lumMod val="75000"/>
                    <a:lumOff val="25000"/>
                  </a:schemeClr>
                </a:solidFill>
              </a:rPr>
              <a:t>fournisseurs</a:t>
            </a:r>
            <a:endParaRPr lang="fr-FR" dirty="0">
              <a:solidFill>
                <a:schemeClr val="tx1">
                  <a:lumMod val="75000"/>
                  <a:lumOff val="25000"/>
                </a:schemeClr>
              </a:solidFill>
            </a:endParaRPr>
          </a:p>
          <a:p>
            <a:pPr marL="0" lvl="0" indent="0" algn="l" rtl="0">
              <a:spcBef>
                <a:spcPts val="0"/>
              </a:spcBef>
              <a:spcAft>
                <a:spcPts val="1600"/>
              </a:spcAft>
              <a:buNone/>
            </a:pPr>
            <a:endParaRPr dirty="0"/>
          </a:p>
        </p:txBody>
      </p:sp>
      <p:pic>
        <p:nvPicPr>
          <p:cNvPr id="69" name="Image 68"/>
          <p:cNvPicPr/>
          <p:nvPr/>
        </p:nvPicPr>
        <p:blipFill>
          <a:blip r:embed="rId3" cstate="print">
            <a:extLst>
              <a:ext uri="{28A0092B-C50C-407E-A947-70E740481C1C}">
                <a14:useLocalDpi xmlns:a14="http://schemas.microsoft.com/office/drawing/2010/main" val="0"/>
              </a:ext>
            </a:extLst>
          </a:blip>
          <a:stretch>
            <a:fillRect/>
          </a:stretch>
        </p:blipFill>
        <p:spPr>
          <a:xfrm>
            <a:off x="101922" y="1160060"/>
            <a:ext cx="2027129" cy="3855492"/>
          </a:xfrm>
          <a:prstGeom prst="rect">
            <a:avLst/>
          </a:prstGeom>
          <a:ln>
            <a:noFill/>
          </a:ln>
          <a:effectLst>
            <a:outerShdw blurRad="63500" sx="102000" sy="102000" algn="ctr" rotWithShape="0">
              <a:prstClr val="black">
                <a:alpha val="40000"/>
              </a:prstClr>
            </a:outerShdw>
          </a:effectLst>
          <a:scene3d>
            <a:camera prst="orthographicFront" fov="0">
              <a:rot lat="0" lon="0" rev="0"/>
            </a:camera>
            <a:lightRig rig="contrasting" dir="t">
              <a:rot lat="0" lon="0" rev="1500000"/>
            </a:lightRig>
          </a:scene3d>
          <a:sp3d extrusionH="127000" prstMaterial="powder"/>
        </p:spPr>
        <p:style>
          <a:lnRef idx="0">
            <a:schemeClr val="accent5"/>
          </a:lnRef>
          <a:fillRef idx="3">
            <a:schemeClr val="accent5"/>
          </a:fillRef>
          <a:effectRef idx="3">
            <a:schemeClr val="accent5"/>
          </a:effectRef>
          <a:fontRef idx="minor">
            <a:schemeClr val="lt1"/>
          </a:fontRef>
        </p:style>
      </p:pic>
      <p:pic>
        <p:nvPicPr>
          <p:cNvPr id="70" name="Image 69"/>
          <p:cNvPicPr/>
          <p:nvPr/>
        </p:nvPicPr>
        <p:blipFill>
          <a:blip r:embed="rId4" cstate="print">
            <a:extLst>
              <a:ext uri="{28A0092B-C50C-407E-A947-70E740481C1C}">
                <a14:useLocalDpi xmlns:a14="http://schemas.microsoft.com/office/drawing/2010/main" val="0"/>
              </a:ext>
            </a:extLst>
          </a:blip>
          <a:stretch>
            <a:fillRect/>
          </a:stretch>
        </p:blipFill>
        <p:spPr>
          <a:xfrm>
            <a:off x="2435215" y="1160060"/>
            <a:ext cx="2013955" cy="3855492"/>
          </a:xfrm>
          <a:prstGeom prst="rect">
            <a:avLst/>
          </a:prstGeom>
          <a:ln>
            <a:noFill/>
          </a:ln>
          <a:effectLst>
            <a:outerShdw blurRad="63500" sx="102000" sy="102000" algn="ctr" rotWithShape="0">
              <a:prstClr val="black">
                <a:alpha val="40000"/>
              </a:prstClr>
            </a:outerShdw>
          </a:effectLst>
          <a:scene3d>
            <a:camera prst="orthographicFront" fov="0">
              <a:rot lat="0" lon="0" rev="0"/>
            </a:camera>
            <a:lightRig rig="contrasting" dir="t">
              <a:rot lat="0" lon="0" rev="1500000"/>
            </a:lightRig>
          </a:scene3d>
          <a:sp3d extrusionH="127000" prstMaterial="powder"/>
        </p:spPr>
        <p:style>
          <a:lnRef idx="0">
            <a:schemeClr val="accent5"/>
          </a:lnRef>
          <a:fillRef idx="3">
            <a:schemeClr val="accent5"/>
          </a:fillRef>
          <a:effectRef idx="3">
            <a:schemeClr val="accent5"/>
          </a:effectRef>
          <a:fontRef idx="minor">
            <a:schemeClr val="lt1"/>
          </a:fontRef>
        </p:style>
      </p:pic>
    </p:spTree>
  </p:cSld>
  <p:clrMapOvr>
    <a:masterClrMapping/>
  </p:clrMapOvr>
  <mc:AlternateContent xmlns:mc="http://schemas.openxmlformats.org/markup-compatibility/2006" xmlns:p14="http://schemas.microsoft.com/office/powerpoint/2010/main">
    <mc:Choice Requires="p14">
      <p:transition spd="slow" p14:dur="20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5" presetClass="entr" presetSubtype="0" fill="hold" nodeType="click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fade">
                                      <p:cBhvr>
                                        <p:cTn id="11" dur="2000"/>
                                        <p:tgtEl>
                                          <p:spTgt spid="69"/>
                                        </p:tgtEl>
                                      </p:cBhvr>
                                    </p:animEffect>
                                    <p:anim calcmode="lin" valueType="num">
                                      <p:cBhvr>
                                        <p:cTn id="12" dur="2000" fill="hold"/>
                                        <p:tgtEl>
                                          <p:spTgt spid="69"/>
                                        </p:tgtEl>
                                        <p:attrNameLst>
                                          <p:attrName>ppt_w</p:attrName>
                                        </p:attrNameLst>
                                      </p:cBhvr>
                                      <p:tavLst>
                                        <p:tav tm="0" fmla="#ppt_w*sin(2.5*pi*$)">
                                          <p:val>
                                            <p:fltVal val="0"/>
                                          </p:val>
                                        </p:tav>
                                        <p:tav tm="100000">
                                          <p:val>
                                            <p:fltVal val="1"/>
                                          </p:val>
                                        </p:tav>
                                      </p:tavLst>
                                    </p:anim>
                                    <p:anim calcmode="lin" valueType="num">
                                      <p:cBhvr>
                                        <p:cTn id="13" dur="2000" fill="hold"/>
                                        <p:tgtEl>
                                          <p:spTgt spid="69"/>
                                        </p:tgtEl>
                                        <p:attrNameLst>
                                          <p:attrName>ppt_h</p:attrName>
                                        </p:attrNameLst>
                                      </p:cBhvr>
                                      <p:tavLst>
                                        <p:tav tm="0">
                                          <p:val>
                                            <p:strVal val="#ppt_h"/>
                                          </p:val>
                                        </p:tav>
                                        <p:tav tm="100000">
                                          <p:val>
                                            <p:strVal val="#ppt_h"/>
                                          </p:val>
                                        </p:tav>
                                      </p:tavLst>
                                    </p:anim>
                                  </p:childTnLst>
                                </p:cTn>
                              </p:par>
                              <p:par>
                                <p:cTn id="14" presetID="45" presetClass="entr" presetSubtype="0" fill="hold" nodeType="withEffect">
                                  <p:stCondLst>
                                    <p:cond delay="0"/>
                                  </p:stCondLst>
                                  <p:childTnLst>
                                    <p:set>
                                      <p:cBhvr>
                                        <p:cTn id="15" dur="1" fill="hold">
                                          <p:stCondLst>
                                            <p:cond delay="0"/>
                                          </p:stCondLst>
                                        </p:cTn>
                                        <p:tgtEl>
                                          <p:spTgt spid="70"/>
                                        </p:tgtEl>
                                        <p:attrNameLst>
                                          <p:attrName>style.visibility</p:attrName>
                                        </p:attrNameLst>
                                      </p:cBhvr>
                                      <p:to>
                                        <p:strVal val="visible"/>
                                      </p:to>
                                    </p:set>
                                    <p:animEffect transition="in" filter="fade">
                                      <p:cBhvr>
                                        <p:cTn id="16" dur="2000"/>
                                        <p:tgtEl>
                                          <p:spTgt spid="70"/>
                                        </p:tgtEl>
                                      </p:cBhvr>
                                    </p:animEffect>
                                    <p:anim calcmode="lin" valueType="num">
                                      <p:cBhvr>
                                        <p:cTn id="17" dur="2000" fill="hold"/>
                                        <p:tgtEl>
                                          <p:spTgt spid="70"/>
                                        </p:tgtEl>
                                        <p:attrNameLst>
                                          <p:attrName>ppt_w</p:attrName>
                                        </p:attrNameLst>
                                      </p:cBhvr>
                                      <p:tavLst>
                                        <p:tav tm="0" fmla="#ppt_w*sin(2.5*pi*$)">
                                          <p:val>
                                            <p:fltVal val="0"/>
                                          </p:val>
                                        </p:tav>
                                        <p:tav tm="100000">
                                          <p:val>
                                            <p:fltVal val="1"/>
                                          </p:val>
                                        </p:tav>
                                      </p:tavLst>
                                    </p:anim>
                                    <p:anim calcmode="lin" valueType="num">
                                      <p:cBhvr>
                                        <p:cTn id="18" dur="2000" fill="hold"/>
                                        <p:tgtEl>
                                          <p:spTgt spid="70"/>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91">
                                            <p:txEl>
                                              <p:pRg st="0" end="0"/>
                                            </p:txEl>
                                          </p:spTgt>
                                        </p:tgtEl>
                                        <p:attrNameLst>
                                          <p:attrName>style.visibility</p:attrName>
                                        </p:attrNameLst>
                                      </p:cBhvr>
                                      <p:to>
                                        <p:strVal val="visible"/>
                                      </p:to>
                                    </p:set>
                                    <p:anim calcmode="lin" valueType="num">
                                      <p:cBhvr additive="base">
                                        <p:cTn id="23" dur="500" fill="hold"/>
                                        <p:tgtEl>
                                          <p:spTgt spid="391">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9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 grpId="0"/>
      <p:bldP spid="391"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26" name="Google Shape;362;p47"/>
          <p:cNvSpPr txBox="1">
            <a:spLocks noGrp="1"/>
          </p:cNvSpPr>
          <p:nvPr>
            <p:ph type="subTitle" idx="1"/>
          </p:nvPr>
        </p:nvSpPr>
        <p:spPr>
          <a:xfrm>
            <a:off x="429905" y="3515114"/>
            <a:ext cx="8140889" cy="1452677"/>
          </a:xfrm>
          <a:prstGeom prst="rect">
            <a:avLst/>
          </a:prstGeom>
        </p:spPr>
        <p:txBody>
          <a:bodyPr spcFirstLastPara="1" wrap="square" lIns="91425" tIns="91425" rIns="91425" bIns="91425" anchor="t" anchorCtr="0">
            <a:noAutofit/>
          </a:bodyPr>
          <a:lstStyle/>
          <a:p>
            <a:pPr marL="360000" algn="just" fontAlgn="base"/>
            <a:r>
              <a:rPr lang="fr-FR" sz="1200" dirty="0">
                <a:solidFill>
                  <a:schemeClr val="tx1">
                    <a:lumMod val="75000"/>
                    <a:lumOff val="25000"/>
                  </a:schemeClr>
                </a:solidFill>
              </a:rPr>
              <a:t>Cette fenêtre permet d’afficher</a:t>
            </a:r>
            <a:r>
              <a:rPr lang="fr-FR" sz="1200" u="sng" dirty="0">
                <a:solidFill>
                  <a:schemeClr val="tx1">
                    <a:lumMod val="75000"/>
                    <a:lumOff val="25000"/>
                  </a:schemeClr>
                </a:solidFill>
              </a:rPr>
              <a:t> </a:t>
            </a:r>
            <a:r>
              <a:rPr lang="fr-FR" sz="1200" dirty="0">
                <a:solidFill>
                  <a:schemeClr val="tx1">
                    <a:lumMod val="75000"/>
                    <a:lumOff val="25000"/>
                  </a:schemeClr>
                </a:solidFill>
              </a:rPr>
              <a:t>toutes les informations (description, fournisseur, remise, prix, TVA, stock global, type, date de création, code barre) concernant un article que vous pouvez le rechercher par son code barre avec un bouton scan-code barre ou par son numéro d’article. A savoir que dans l’information stock global </a:t>
            </a:r>
            <a:r>
              <a:rPr lang="fr-FR" sz="1200" dirty="0" smtClean="0">
                <a:solidFill>
                  <a:schemeClr val="tx1">
                    <a:lumMod val="75000"/>
                    <a:lumOff val="25000"/>
                  </a:schemeClr>
                </a:solidFill>
              </a:rPr>
              <a:t>il existe </a:t>
            </a:r>
            <a:r>
              <a:rPr lang="fr-FR" sz="1200" dirty="0">
                <a:solidFill>
                  <a:schemeClr val="tx1">
                    <a:lumMod val="75000"/>
                    <a:lumOff val="25000"/>
                  </a:schemeClr>
                </a:solidFill>
              </a:rPr>
              <a:t>un lien qui vous mène au stock global de l’article concerné, et un bouton de mouvement de stock qui permet de consulter les mouvements de stock de cet article dans un dépôt. </a:t>
            </a:r>
          </a:p>
          <a:p>
            <a:pPr marL="360000" algn="just" fontAlgn="base"/>
            <a:r>
              <a:rPr lang="fr-FR" sz="1200" dirty="0">
                <a:solidFill>
                  <a:schemeClr val="tx1">
                    <a:lumMod val="75000"/>
                    <a:lumOff val="25000"/>
                  </a:schemeClr>
                </a:solidFill>
              </a:rPr>
              <a:t>En menu d’action, il existe une icône qui conduit vers une interface qui affiche tous les articles locaux ainsi que des boutons d’ajout, de modification et de suppression </a:t>
            </a:r>
          </a:p>
          <a:p>
            <a:pPr marL="0" lvl="0" indent="0" algn="l" rtl="0">
              <a:spcBef>
                <a:spcPts val="0"/>
              </a:spcBef>
              <a:spcAft>
                <a:spcPts val="1600"/>
              </a:spcAft>
              <a:buNone/>
            </a:pPr>
            <a:endParaRPr sz="1200" dirty="0"/>
          </a:p>
        </p:txBody>
      </p:sp>
      <p:sp>
        <p:nvSpPr>
          <p:cNvPr id="464" name="Google Shape;464;p50"/>
          <p:cNvSpPr txBox="1">
            <a:spLocks noGrp="1"/>
          </p:cNvSpPr>
          <p:nvPr>
            <p:ph type="title"/>
          </p:nvPr>
        </p:nvSpPr>
        <p:spPr>
          <a:prstGeom prst="rect">
            <a:avLst/>
          </a:prstGeom>
        </p:spPr>
        <p:txBody>
          <a:bodyPr spcFirstLastPara="1" wrap="square" lIns="91425" tIns="91425" rIns="91425" bIns="91425" anchor="b" anchorCtr="0">
            <a:noAutofit/>
          </a:bodyPr>
          <a:lstStyle/>
          <a:p>
            <a:pPr fontAlgn="base"/>
            <a:r>
              <a:rPr lang="fr-FR" b="1" dirty="0">
                <a:solidFill>
                  <a:srgbClr val="004CA8"/>
                </a:solidFill>
                <a:latin typeface="Advent Pro"/>
                <a:ea typeface="Advent Pro"/>
                <a:cs typeface="Advent Pro"/>
              </a:rPr>
              <a:t>Fenêtre article</a:t>
            </a:r>
            <a:r>
              <a:rPr lang="fr-FR" dirty="0">
                <a:solidFill>
                  <a:srgbClr val="004CA8"/>
                </a:solidFill>
              </a:rPr>
              <a:t> </a:t>
            </a:r>
          </a:p>
        </p:txBody>
      </p:sp>
      <p:pic>
        <p:nvPicPr>
          <p:cNvPr id="21" name="Image 20"/>
          <p:cNvPicPr/>
          <p:nvPr/>
        </p:nvPicPr>
        <p:blipFill>
          <a:blip r:embed="rId3" cstate="print">
            <a:extLst>
              <a:ext uri="{28A0092B-C50C-407E-A947-70E740481C1C}">
                <a14:useLocalDpi xmlns:a14="http://schemas.microsoft.com/office/drawing/2010/main" val="0"/>
              </a:ext>
            </a:extLst>
          </a:blip>
          <a:stretch>
            <a:fillRect/>
          </a:stretch>
        </p:blipFill>
        <p:spPr>
          <a:xfrm>
            <a:off x="2788583" y="1379881"/>
            <a:ext cx="1306335" cy="2135231"/>
          </a:xfrm>
          <a:prstGeom prst="rect">
            <a:avLst/>
          </a:prstGeom>
          <a:effectLst>
            <a:outerShdw blurRad="63500" sx="102000" sy="102000" algn="ctr"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pic>
      <p:pic>
        <p:nvPicPr>
          <p:cNvPr id="23" name="Image 22"/>
          <p:cNvPicPr/>
          <p:nvPr/>
        </p:nvPicPr>
        <p:blipFill>
          <a:blip r:embed="rId4" cstate="print">
            <a:extLst>
              <a:ext uri="{28A0092B-C50C-407E-A947-70E740481C1C}">
                <a14:useLocalDpi xmlns:a14="http://schemas.microsoft.com/office/drawing/2010/main" val="0"/>
              </a:ext>
            </a:extLst>
          </a:blip>
          <a:stretch>
            <a:fillRect/>
          </a:stretch>
        </p:blipFill>
        <p:spPr>
          <a:xfrm>
            <a:off x="6835147" y="449756"/>
            <a:ext cx="1338686" cy="2135232"/>
          </a:xfrm>
          <a:prstGeom prst="rect">
            <a:avLst/>
          </a:prstGeom>
          <a:effectLst>
            <a:outerShdw blurRad="63500" sx="102000" sy="102000" algn="ctr"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pic>
      <p:pic>
        <p:nvPicPr>
          <p:cNvPr id="25" name="Image 24"/>
          <p:cNvPicPr/>
          <p:nvPr/>
        </p:nvPicPr>
        <p:blipFill>
          <a:blip r:embed="rId5">
            <a:extLst>
              <a:ext uri="{28A0092B-C50C-407E-A947-70E740481C1C}">
                <a14:useLocalDpi xmlns:a14="http://schemas.microsoft.com/office/drawing/2010/main" val="0"/>
              </a:ext>
            </a:extLst>
          </a:blip>
          <a:stretch>
            <a:fillRect/>
          </a:stretch>
        </p:blipFill>
        <p:spPr>
          <a:xfrm>
            <a:off x="969911" y="449756"/>
            <a:ext cx="1279301" cy="2135232"/>
          </a:xfrm>
          <a:prstGeom prst="rect">
            <a:avLst/>
          </a:prstGeom>
          <a:effectLst>
            <a:outerShdw blurRad="63500" sx="102000" sy="102000" algn="ctr"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pic>
      <p:pic>
        <p:nvPicPr>
          <p:cNvPr id="7" name="Image 6"/>
          <p:cNvPicPr/>
          <p:nvPr/>
        </p:nvPicPr>
        <p:blipFill>
          <a:blip r:embed="rId6" cstate="print">
            <a:extLst>
              <a:ext uri="{28A0092B-C50C-407E-A947-70E740481C1C}">
                <a14:useLocalDpi xmlns:a14="http://schemas.microsoft.com/office/drawing/2010/main" val="0"/>
              </a:ext>
            </a:extLst>
          </a:blip>
          <a:stretch>
            <a:fillRect/>
          </a:stretch>
        </p:blipFill>
        <p:spPr>
          <a:xfrm>
            <a:off x="4902438" y="1379881"/>
            <a:ext cx="1338686" cy="2135231"/>
          </a:xfrm>
          <a:prstGeom prst="rect">
            <a:avLst/>
          </a:prstGeom>
          <a:effectLst>
            <a:outerShdw blurRad="63500" sx="102000" sy="102000" algn="ctr"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4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000" fill="hold"/>
                                        <p:tgtEl>
                                          <p:spTgt spid="21"/>
                                        </p:tgtEl>
                                        <p:attrNameLst>
                                          <p:attrName>ppt_x</p:attrName>
                                        </p:attrNameLst>
                                      </p:cBhvr>
                                      <p:tavLst>
                                        <p:tav tm="0">
                                          <p:val>
                                            <p:strVal val="#ppt_x"/>
                                          </p:val>
                                        </p:tav>
                                        <p:tav tm="100000">
                                          <p:val>
                                            <p:strVal val="#ppt_x"/>
                                          </p:val>
                                        </p:tav>
                                      </p:tavLst>
                                    </p:anim>
                                    <p:anim calcmode="lin" valueType="num">
                                      <p:cBhvr additive="base">
                                        <p:cTn id="12" dur="10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1000" fill="hold"/>
                                        <p:tgtEl>
                                          <p:spTgt spid="25"/>
                                        </p:tgtEl>
                                        <p:attrNameLst>
                                          <p:attrName>ppt_x</p:attrName>
                                        </p:attrNameLst>
                                      </p:cBhvr>
                                      <p:tavLst>
                                        <p:tav tm="0">
                                          <p:val>
                                            <p:strVal val="#ppt_x"/>
                                          </p:val>
                                        </p:tav>
                                        <p:tav tm="100000">
                                          <p:val>
                                            <p:strVal val="#ppt_x"/>
                                          </p:val>
                                        </p:tav>
                                      </p:tavLst>
                                    </p:anim>
                                    <p:anim calcmode="lin" valueType="num">
                                      <p:cBhvr additive="base">
                                        <p:cTn id="22" dur="1000" fill="hold"/>
                                        <p:tgtEl>
                                          <p:spTgt spid="25"/>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1000" fill="hold"/>
                                        <p:tgtEl>
                                          <p:spTgt spid="23"/>
                                        </p:tgtEl>
                                        <p:attrNameLst>
                                          <p:attrName>ppt_x</p:attrName>
                                        </p:attrNameLst>
                                      </p:cBhvr>
                                      <p:tavLst>
                                        <p:tav tm="0">
                                          <p:val>
                                            <p:strVal val="#ppt_x"/>
                                          </p:val>
                                        </p:tav>
                                        <p:tav tm="100000">
                                          <p:val>
                                            <p:strVal val="#ppt_x"/>
                                          </p:val>
                                        </p:tav>
                                      </p:tavLst>
                                    </p:anim>
                                    <p:anim calcmode="lin" valueType="num">
                                      <p:cBhvr additive="base">
                                        <p:cTn id="26" dur="10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26">
                                            <p:txEl>
                                              <p:pRg st="0" end="0"/>
                                            </p:txEl>
                                          </p:spTgt>
                                        </p:tgtEl>
                                        <p:attrNameLst>
                                          <p:attrName>style.visibility</p:attrName>
                                        </p:attrNameLst>
                                      </p:cBhvr>
                                      <p:to>
                                        <p:strVal val="visible"/>
                                      </p:to>
                                    </p:set>
                                    <p:animEffect transition="in" filter="fade">
                                      <p:cBhvr>
                                        <p:cTn id="31" dur="1000"/>
                                        <p:tgtEl>
                                          <p:spTgt spid="26">
                                            <p:txEl>
                                              <p:pRg st="0" end="0"/>
                                            </p:txEl>
                                          </p:spTgt>
                                        </p:tgtEl>
                                      </p:cBhvr>
                                    </p:animEffect>
                                    <p:anim calcmode="lin" valueType="num">
                                      <p:cBhvr>
                                        <p:cTn id="32" dur="10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2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7" presetClass="entr" presetSubtype="0" fill="hold" grpId="0" nodeType="clickEffect">
                                  <p:stCondLst>
                                    <p:cond delay="0"/>
                                  </p:stCondLst>
                                  <p:childTnLst>
                                    <p:set>
                                      <p:cBhvr>
                                        <p:cTn id="37" dur="1" fill="hold">
                                          <p:stCondLst>
                                            <p:cond delay="0"/>
                                          </p:stCondLst>
                                        </p:cTn>
                                        <p:tgtEl>
                                          <p:spTgt spid="26">
                                            <p:txEl>
                                              <p:pRg st="1" end="1"/>
                                            </p:txEl>
                                          </p:spTgt>
                                        </p:tgtEl>
                                        <p:attrNameLst>
                                          <p:attrName>style.visibility</p:attrName>
                                        </p:attrNameLst>
                                      </p:cBhvr>
                                      <p:to>
                                        <p:strVal val="visible"/>
                                      </p:to>
                                    </p:set>
                                    <p:animEffect transition="in" filter="fade">
                                      <p:cBhvr>
                                        <p:cTn id="38" dur="1000"/>
                                        <p:tgtEl>
                                          <p:spTgt spid="26">
                                            <p:txEl>
                                              <p:pRg st="1" end="1"/>
                                            </p:txEl>
                                          </p:spTgt>
                                        </p:tgtEl>
                                      </p:cBhvr>
                                    </p:animEffect>
                                    <p:anim calcmode="lin" valueType="num">
                                      <p:cBhvr>
                                        <p:cTn id="39" dur="1000" fill="hold"/>
                                        <p:tgtEl>
                                          <p:spTgt spid="26">
                                            <p:txEl>
                                              <p:pRg st="1" end="1"/>
                                            </p:txEl>
                                          </p:spTgt>
                                        </p:tgtEl>
                                        <p:attrNameLst>
                                          <p:attrName>ppt_x</p:attrName>
                                        </p:attrNameLst>
                                      </p:cBhvr>
                                      <p:tavLst>
                                        <p:tav tm="0">
                                          <p:val>
                                            <p:strVal val="#ppt_x"/>
                                          </p:val>
                                        </p:tav>
                                        <p:tav tm="100000">
                                          <p:val>
                                            <p:strVal val="#ppt_x"/>
                                          </p:val>
                                        </p:tav>
                                      </p:tavLst>
                                    </p:anim>
                                    <p:anim calcmode="lin" valueType="num">
                                      <p:cBhvr>
                                        <p:cTn id="40" dur="1000" fill="hold"/>
                                        <p:tgtEl>
                                          <p:spTgt spid="2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P spid="46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52"/>
          <p:cNvSpPr txBox="1">
            <a:spLocks noGrp="1"/>
          </p:cNvSpPr>
          <p:nvPr>
            <p:ph type="title"/>
          </p:nvPr>
        </p:nvSpPr>
        <p:spPr>
          <a:xfrm>
            <a:off x="713225" y="201100"/>
            <a:ext cx="7717500" cy="754243"/>
          </a:xfrm>
          <a:prstGeom prst="rect">
            <a:avLst/>
          </a:prstGeom>
        </p:spPr>
        <p:txBody>
          <a:bodyPr spcFirstLastPara="1" wrap="square" lIns="91425" tIns="91425" rIns="91425" bIns="91425" anchor="b" anchorCtr="0">
            <a:noAutofit/>
          </a:bodyPr>
          <a:lstStyle/>
          <a:p>
            <a:pPr fontAlgn="base"/>
            <a:r>
              <a:rPr lang="fr-FR" b="1" dirty="0">
                <a:solidFill>
                  <a:srgbClr val="004CA8"/>
                </a:solidFill>
                <a:latin typeface="Advent Pro"/>
                <a:ea typeface="Advent Pro"/>
                <a:cs typeface="Advent Pro"/>
              </a:rPr>
              <a:t>Fenêtre client </a:t>
            </a:r>
            <a:r>
              <a:rPr lang="fr-FR" dirty="0">
                <a:solidFill>
                  <a:srgbClr val="004CA8"/>
                </a:solidFill>
              </a:rPr>
              <a:t> </a:t>
            </a:r>
          </a:p>
        </p:txBody>
      </p:sp>
      <p:sp>
        <p:nvSpPr>
          <p:cNvPr id="537" name="Google Shape;537;p52"/>
          <p:cNvSpPr txBox="1">
            <a:spLocks noGrp="1"/>
          </p:cNvSpPr>
          <p:nvPr>
            <p:ph type="subTitle" idx="4"/>
          </p:nvPr>
        </p:nvSpPr>
        <p:spPr>
          <a:xfrm>
            <a:off x="2570864" y="1827602"/>
            <a:ext cx="4194774" cy="2229708"/>
          </a:xfrm>
          <a:prstGeom prst="rect">
            <a:avLst/>
          </a:prstGeom>
        </p:spPr>
        <p:txBody>
          <a:bodyPr spcFirstLastPara="1" wrap="square" lIns="91425" tIns="91425" rIns="91425" bIns="91425" anchor="t" anchorCtr="0">
            <a:noAutofit/>
          </a:bodyPr>
          <a:lstStyle/>
          <a:p>
            <a:pPr marL="0" lvl="1" algn="just" fontAlgn="base"/>
            <a:r>
              <a:rPr lang="fr-FR" dirty="0">
                <a:solidFill>
                  <a:schemeClr val="tx1">
                    <a:lumMod val="75000"/>
                    <a:lumOff val="25000"/>
                  </a:schemeClr>
                </a:solidFill>
              </a:rPr>
              <a:t>Cette fenêtre contient une zone texte et un bouton de recherche qui devient visible quand vous tapez 4 caractères et affiche la liste des clients avec leurs codes, nom, numéro de tél que vous pouvez l’appeler avec un clic sur le bouton “appel” et le type. </a:t>
            </a:r>
          </a:p>
          <a:p>
            <a:pPr marL="0" lvl="1" algn="just" fontAlgn="base"/>
            <a:endParaRPr lang="fr-FR" dirty="0" smtClean="0">
              <a:solidFill>
                <a:schemeClr val="tx1">
                  <a:lumMod val="75000"/>
                  <a:lumOff val="25000"/>
                </a:schemeClr>
              </a:solidFill>
            </a:endParaRPr>
          </a:p>
          <a:p>
            <a:pPr marL="0" lvl="1" algn="just" fontAlgn="base"/>
            <a:r>
              <a:rPr lang="fr-FR" dirty="0" smtClean="0">
                <a:solidFill>
                  <a:schemeClr val="tx1">
                    <a:lumMod val="75000"/>
                    <a:lumOff val="25000"/>
                  </a:schemeClr>
                </a:solidFill>
              </a:rPr>
              <a:t>Le </a:t>
            </a:r>
            <a:r>
              <a:rPr lang="fr-FR" dirty="0">
                <a:solidFill>
                  <a:schemeClr val="tx1">
                    <a:lumMod val="75000"/>
                    <a:lumOff val="25000"/>
                  </a:schemeClr>
                </a:solidFill>
              </a:rPr>
              <a:t>clic sur le client ramène au menu client </a:t>
            </a:r>
          </a:p>
        </p:txBody>
      </p:sp>
      <p:grpSp>
        <p:nvGrpSpPr>
          <p:cNvPr id="560" name="Google Shape;560;p52"/>
          <p:cNvGrpSpPr/>
          <p:nvPr/>
        </p:nvGrpSpPr>
        <p:grpSpPr>
          <a:xfrm>
            <a:off x="1017716" y="1175408"/>
            <a:ext cx="1553149" cy="1767049"/>
            <a:chOff x="1809181" y="956795"/>
            <a:chExt cx="1553149" cy="1767049"/>
          </a:xfrm>
        </p:grpSpPr>
        <p:sp>
          <p:nvSpPr>
            <p:cNvPr id="561" name="Google Shape;561;p52"/>
            <p:cNvSpPr/>
            <p:nvPr/>
          </p:nvSpPr>
          <p:spPr>
            <a:xfrm>
              <a:off x="1809182" y="1373883"/>
              <a:ext cx="1553147" cy="1349960"/>
            </a:xfrm>
            <a:custGeom>
              <a:avLst/>
              <a:gdLst/>
              <a:ahLst/>
              <a:cxnLst/>
              <a:rect l="l" t="t" r="r" b="b"/>
              <a:pathLst>
                <a:path w="14376" h="12495" extrusionOk="0">
                  <a:moveTo>
                    <a:pt x="7162" y="0"/>
                  </a:moveTo>
                  <a:cubicBezTo>
                    <a:pt x="3523" y="0"/>
                    <a:pt x="0" y="4267"/>
                    <a:pt x="998" y="8034"/>
                  </a:cubicBezTo>
                  <a:cubicBezTo>
                    <a:pt x="1672" y="10576"/>
                    <a:pt x="4194" y="12494"/>
                    <a:pt x="6817" y="12494"/>
                  </a:cubicBezTo>
                  <a:cubicBezTo>
                    <a:pt x="6883" y="12494"/>
                    <a:pt x="6950" y="12493"/>
                    <a:pt x="7017" y="12490"/>
                  </a:cubicBezTo>
                  <a:cubicBezTo>
                    <a:pt x="13009" y="12267"/>
                    <a:pt x="14375" y="4701"/>
                    <a:pt x="10223" y="1169"/>
                  </a:cubicBezTo>
                  <a:cubicBezTo>
                    <a:pt x="9263" y="352"/>
                    <a:pt x="8208" y="0"/>
                    <a:pt x="71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2"/>
            <p:cNvSpPr/>
            <p:nvPr/>
          </p:nvSpPr>
          <p:spPr>
            <a:xfrm>
              <a:off x="1809181" y="956795"/>
              <a:ext cx="315697" cy="274390"/>
            </a:xfrm>
            <a:custGeom>
              <a:avLst/>
              <a:gdLst/>
              <a:ahLst/>
              <a:cxnLst/>
              <a:rect l="l" t="t" r="r" b="b"/>
              <a:pathLst>
                <a:path w="14376" h="12495" extrusionOk="0">
                  <a:moveTo>
                    <a:pt x="7162" y="0"/>
                  </a:moveTo>
                  <a:cubicBezTo>
                    <a:pt x="3523" y="0"/>
                    <a:pt x="0" y="4267"/>
                    <a:pt x="998" y="8034"/>
                  </a:cubicBezTo>
                  <a:cubicBezTo>
                    <a:pt x="1672" y="10576"/>
                    <a:pt x="4194" y="12494"/>
                    <a:pt x="6817" y="12494"/>
                  </a:cubicBezTo>
                  <a:cubicBezTo>
                    <a:pt x="6883" y="12494"/>
                    <a:pt x="6950" y="12493"/>
                    <a:pt x="7017" y="12490"/>
                  </a:cubicBezTo>
                  <a:cubicBezTo>
                    <a:pt x="13009" y="12267"/>
                    <a:pt x="14375" y="4701"/>
                    <a:pt x="10223" y="1169"/>
                  </a:cubicBezTo>
                  <a:cubicBezTo>
                    <a:pt x="9263" y="352"/>
                    <a:pt x="8208" y="0"/>
                    <a:pt x="71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 name="Image 51"/>
          <p:cNvPicPr/>
          <p:nvPr/>
        </p:nvPicPr>
        <p:blipFill>
          <a:blip r:embed="rId3" cstate="print">
            <a:extLst>
              <a:ext uri="{28A0092B-C50C-407E-A947-70E740481C1C}">
                <a14:useLocalDpi xmlns:a14="http://schemas.microsoft.com/office/drawing/2010/main" val="0"/>
              </a:ext>
            </a:extLst>
          </a:blip>
          <a:stretch>
            <a:fillRect/>
          </a:stretch>
        </p:blipFill>
        <p:spPr>
          <a:xfrm>
            <a:off x="431409" y="1139653"/>
            <a:ext cx="2036857" cy="3331217"/>
          </a:xfrm>
          <a:prstGeom prst="rect">
            <a:avLst/>
          </a:prstGeom>
          <a:effectLst>
            <a:outerShdw blurRad="63500" sx="102000" sy="102000" algn="ctr"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pic>
      <p:pic>
        <p:nvPicPr>
          <p:cNvPr id="53" name="Image 52"/>
          <p:cNvPicPr/>
          <p:nvPr/>
        </p:nvPicPr>
        <p:blipFill>
          <a:blip r:embed="rId4" cstate="print">
            <a:extLst>
              <a:ext uri="{28A0092B-C50C-407E-A947-70E740481C1C}">
                <a14:useLocalDpi xmlns:a14="http://schemas.microsoft.com/office/drawing/2010/main" val="0"/>
              </a:ext>
            </a:extLst>
          </a:blip>
          <a:stretch>
            <a:fillRect/>
          </a:stretch>
        </p:blipFill>
        <p:spPr>
          <a:xfrm>
            <a:off x="6868236" y="1139652"/>
            <a:ext cx="1888685" cy="3331217"/>
          </a:xfrm>
          <a:prstGeom prst="rect">
            <a:avLst/>
          </a:prstGeom>
          <a:effectLst>
            <a:outerShdw blurRad="63500" sx="102000" sy="102000" algn="ctr" rotWithShape="0">
              <a:prstClr val="black">
                <a:alpha val="40000"/>
              </a:prstClr>
            </a:outerShdw>
          </a:effectLst>
        </p:spPr>
        <p:style>
          <a:lnRef idx="1">
            <a:schemeClr val="accent5"/>
          </a:lnRef>
          <a:fillRef idx="3">
            <a:schemeClr val="accent5"/>
          </a:fillRef>
          <a:effectRef idx="2">
            <a:schemeClr val="accent5"/>
          </a:effectRef>
          <a:fontRef idx="minor">
            <a:schemeClr val="lt1"/>
          </a:fontRef>
        </p:style>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30"/>
                                        </p:tgtEl>
                                        <p:attrNameLst>
                                          <p:attrName>style.visibility</p:attrName>
                                        </p:attrNameLst>
                                      </p:cBhvr>
                                      <p:to>
                                        <p:strVal val="visible"/>
                                      </p:to>
                                    </p:set>
                                    <p:animEffect transition="in" filter="barn(inVertical)">
                                      <p:cBhvr>
                                        <p:cTn id="7" dur="500"/>
                                        <p:tgtEl>
                                          <p:spTgt spid="530"/>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 calcmode="lin" valueType="num">
                                      <p:cBhvr>
                                        <p:cTn id="12" dur="500" fill="hold"/>
                                        <p:tgtEl>
                                          <p:spTgt spid="53"/>
                                        </p:tgtEl>
                                        <p:attrNameLst>
                                          <p:attrName>ppt_w</p:attrName>
                                        </p:attrNameLst>
                                      </p:cBhvr>
                                      <p:tavLst>
                                        <p:tav tm="0">
                                          <p:val>
                                            <p:fltVal val="0"/>
                                          </p:val>
                                        </p:tav>
                                        <p:tav tm="100000">
                                          <p:val>
                                            <p:strVal val="#ppt_w"/>
                                          </p:val>
                                        </p:tav>
                                      </p:tavLst>
                                    </p:anim>
                                    <p:anim calcmode="lin" valueType="num">
                                      <p:cBhvr>
                                        <p:cTn id="13" dur="500" fill="hold"/>
                                        <p:tgtEl>
                                          <p:spTgt spid="53"/>
                                        </p:tgtEl>
                                        <p:attrNameLst>
                                          <p:attrName>ppt_h</p:attrName>
                                        </p:attrNameLst>
                                      </p:cBhvr>
                                      <p:tavLst>
                                        <p:tav tm="0">
                                          <p:val>
                                            <p:fltVal val="0"/>
                                          </p:val>
                                        </p:tav>
                                        <p:tav tm="100000">
                                          <p:val>
                                            <p:strVal val="#ppt_h"/>
                                          </p:val>
                                        </p:tav>
                                      </p:tavLst>
                                    </p:anim>
                                    <p:animEffect transition="in" filter="fade">
                                      <p:cBhvr>
                                        <p:cTn id="14" dur="500"/>
                                        <p:tgtEl>
                                          <p:spTgt spid="53"/>
                                        </p:tgtEl>
                                      </p:cBhvr>
                                    </p:animEffect>
                                  </p:childTnLst>
                                </p:cTn>
                              </p:par>
                              <p:par>
                                <p:cTn id="15" presetID="53" presetClass="entr" presetSubtype="16"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anim calcmode="lin" valueType="num">
                                      <p:cBhvr>
                                        <p:cTn id="17" dur="500" fill="hold"/>
                                        <p:tgtEl>
                                          <p:spTgt spid="52"/>
                                        </p:tgtEl>
                                        <p:attrNameLst>
                                          <p:attrName>ppt_w</p:attrName>
                                        </p:attrNameLst>
                                      </p:cBhvr>
                                      <p:tavLst>
                                        <p:tav tm="0">
                                          <p:val>
                                            <p:fltVal val="0"/>
                                          </p:val>
                                        </p:tav>
                                        <p:tav tm="100000">
                                          <p:val>
                                            <p:strVal val="#ppt_w"/>
                                          </p:val>
                                        </p:tav>
                                      </p:tavLst>
                                    </p:anim>
                                    <p:anim calcmode="lin" valueType="num">
                                      <p:cBhvr>
                                        <p:cTn id="18" dur="500" fill="hold"/>
                                        <p:tgtEl>
                                          <p:spTgt spid="52"/>
                                        </p:tgtEl>
                                        <p:attrNameLst>
                                          <p:attrName>ppt_h</p:attrName>
                                        </p:attrNameLst>
                                      </p:cBhvr>
                                      <p:tavLst>
                                        <p:tav tm="0">
                                          <p:val>
                                            <p:fltVal val="0"/>
                                          </p:val>
                                        </p:tav>
                                        <p:tav tm="100000">
                                          <p:val>
                                            <p:strVal val="#ppt_h"/>
                                          </p:val>
                                        </p:tav>
                                      </p:tavLst>
                                    </p:anim>
                                    <p:animEffect transition="in" filter="fade">
                                      <p:cBhvr>
                                        <p:cTn id="19" dur="500"/>
                                        <p:tgtEl>
                                          <p:spTgt spid="52"/>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537">
                                            <p:txEl>
                                              <p:pRg st="0" end="0"/>
                                            </p:txEl>
                                          </p:spTgt>
                                        </p:tgtEl>
                                        <p:attrNameLst>
                                          <p:attrName>style.visibility</p:attrName>
                                        </p:attrNameLst>
                                      </p:cBhvr>
                                      <p:to>
                                        <p:strVal val="visible"/>
                                      </p:to>
                                    </p:set>
                                    <p:animEffect transition="in" filter="fade">
                                      <p:cBhvr>
                                        <p:cTn id="24" dur="1000"/>
                                        <p:tgtEl>
                                          <p:spTgt spid="537">
                                            <p:txEl>
                                              <p:pRg st="0" end="0"/>
                                            </p:txEl>
                                          </p:spTgt>
                                        </p:tgtEl>
                                      </p:cBhvr>
                                    </p:animEffect>
                                    <p:anim calcmode="lin" valueType="num">
                                      <p:cBhvr>
                                        <p:cTn id="25" dur="1000" fill="hold"/>
                                        <p:tgtEl>
                                          <p:spTgt spid="537">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537">
                                            <p:txEl>
                                              <p:pRg st="0" end="0"/>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37">
                                            <p:txEl>
                                              <p:pRg st="2" end="2"/>
                                            </p:txEl>
                                          </p:spTgt>
                                        </p:tgtEl>
                                        <p:attrNameLst>
                                          <p:attrName>style.visibility</p:attrName>
                                        </p:attrNameLst>
                                      </p:cBhvr>
                                      <p:to>
                                        <p:strVal val="visible"/>
                                      </p:to>
                                    </p:set>
                                    <p:animEffect transition="in" filter="fade">
                                      <p:cBhvr>
                                        <p:cTn id="29" dur="1000"/>
                                        <p:tgtEl>
                                          <p:spTgt spid="537">
                                            <p:txEl>
                                              <p:pRg st="2" end="2"/>
                                            </p:txEl>
                                          </p:spTgt>
                                        </p:tgtEl>
                                      </p:cBhvr>
                                    </p:animEffect>
                                    <p:anim calcmode="lin" valueType="num">
                                      <p:cBhvr>
                                        <p:cTn id="30" dur="1000" fill="hold"/>
                                        <p:tgtEl>
                                          <p:spTgt spid="537">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53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0" grpId="0"/>
      <p:bldP spid="53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53"/>
          <p:cNvSpPr txBox="1">
            <a:spLocks noGrp="1"/>
          </p:cNvSpPr>
          <p:nvPr>
            <p:ph type="title"/>
          </p:nvPr>
        </p:nvSpPr>
        <p:spPr>
          <a:prstGeom prst="rect">
            <a:avLst/>
          </a:prstGeom>
        </p:spPr>
        <p:txBody>
          <a:bodyPr spcFirstLastPara="1" wrap="square" lIns="91425" tIns="91425" rIns="91425" bIns="91425" anchor="b" anchorCtr="0">
            <a:noAutofit/>
          </a:bodyPr>
          <a:lstStyle/>
          <a:p>
            <a:pPr lvl="0" fontAlgn="base"/>
            <a:r>
              <a:rPr lang="fr-FR" b="1" dirty="0">
                <a:solidFill>
                  <a:srgbClr val="004CA8"/>
                </a:solidFill>
                <a:latin typeface="Advent Pro"/>
                <a:ea typeface="Advent Pro"/>
                <a:cs typeface="Advent Pro"/>
              </a:rPr>
              <a:t>Fenêtre menu client </a:t>
            </a:r>
            <a:endParaRPr b="1" dirty="0">
              <a:solidFill>
                <a:srgbClr val="004CA8"/>
              </a:solidFill>
              <a:latin typeface="Advent Pro"/>
              <a:ea typeface="Advent Pro"/>
              <a:cs typeface="Advent Pro"/>
            </a:endParaRPr>
          </a:p>
        </p:txBody>
      </p:sp>
      <p:sp>
        <p:nvSpPr>
          <p:cNvPr id="2" name="Sous-titre 1"/>
          <p:cNvSpPr>
            <a:spLocks noGrp="1"/>
          </p:cNvSpPr>
          <p:nvPr>
            <p:ph type="subTitle" idx="1"/>
          </p:nvPr>
        </p:nvSpPr>
        <p:spPr>
          <a:xfrm>
            <a:off x="1230768" y="1946179"/>
            <a:ext cx="3611913" cy="1340360"/>
          </a:xfrm>
        </p:spPr>
        <p:txBody>
          <a:bodyPr/>
          <a:lstStyle/>
          <a:p>
            <a:pPr marL="0" algn="just" fontAlgn="base"/>
            <a:r>
              <a:rPr lang="fr-FR" sz="1600" dirty="0" smtClean="0">
                <a:solidFill>
                  <a:schemeClr val="tx1">
                    <a:lumMod val="75000"/>
                    <a:lumOff val="25000"/>
                  </a:schemeClr>
                </a:solidFill>
              </a:rPr>
              <a:t>Cette fenêtre contient le logo, le nom du client, la date de début et date de fin et un menu possédant 5 rubriques : devis, facture, avoir, bon de commande, bon de livraison. </a:t>
            </a:r>
          </a:p>
          <a:p>
            <a:endParaRPr lang="fr-FR" sz="1600" dirty="0" smtClean="0">
              <a:solidFill>
                <a:schemeClr val="tx1">
                  <a:lumMod val="75000"/>
                  <a:lumOff val="25000"/>
                </a:schemeClr>
              </a:solidFill>
            </a:endParaRPr>
          </a:p>
          <a:p>
            <a:endParaRPr lang="fr-FR" dirty="0">
              <a:solidFill>
                <a:schemeClr val="tx1">
                  <a:lumMod val="75000"/>
                  <a:lumOff val="25000"/>
                </a:schemeClr>
              </a:solidFill>
            </a:endParaRPr>
          </a:p>
        </p:txBody>
      </p:sp>
      <p:pic>
        <p:nvPicPr>
          <p:cNvPr id="40" name="Image 39"/>
          <p:cNvPicPr/>
          <p:nvPr/>
        </p:nvPicPr>
        <p:blipFill>
          <a:blip r:embed="rId3" cstate="print">
            <a:extLst>
              <a:ext uri="{28A0092B-C50C-407E-A947-70E740481C1C}">
                <a14:useLocalDpi xmlns:a14="http://schemas.microsoft.com/office/drawing/2010/main" val="0"/>
              </a:ext>
            </a:extLst>
          </a:blip>
          <a:stretch>
            <a:fillRect/>
          </a:stretch>
        </p:blipFill>
        <p:spPr>
          <a:xfrm>
            <a:off x="5753779" y="1248770"/>
            <a:ext cx="1796666" cy="3614007"/>
          </a:xfrm>
          <a:prstGeom prst="rect">
            <a:avLst/>
          </a:prstGeom>
          <a:effectLst>
            <a:outerShdw blurRad="63500" sx="102000" sy="102000" algn="ctr" rotWithShape="0">
              <a:prstClr val="black">
                <a:alpha val="40000"/>
              </a:prstClr>
            </a:outerShdw>
          </a:effectLst>
        </p:spPr>
      </p:pic>
      <p:sp>
        <p:nvSpPr>
          <p:cNvPr id="5" name="Sous-titre 1"/>
          <p:cNvSpPr txBox="1">
            <a:spLocks/>
          </p:cNvSpPr>
          <p:nvPr/>
        </p:nvSpPr>
        <p:spPr>
          <a:xfrm>
            <a:off x="856888" y="3949147"/>
            <a:ext cx="4359672" cy="4439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Roboto"/>
              <a:buNone/>
              <a:defRPr sz="14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9pPr>
          </a:lstStyle>
          <a:p>
            <a:r>
              <a:rPr lang="fr-FR" sz="2400" dirty="0" smtClean="0">
                <a:solidFill>
                  <a:srgbClr val="00B0F0"/>
                </a:solidFill>
              </a:rPr>
              <a:t>On clique </a:t>
            </a:r>
            <a:r>
              <a:rPr lang="fr-FR" dirty="0" smtClean="0">
                <a:solidFill>
                  <a:srgbClr val="00B0F0"/>
                </a:solidFill>
              </a:rPr>
              <a:t> </a:t>
            </a:r>
            <a:endParaRPr lang="fr-FR" dirty="0">
              <a:solidFill>
                <a:srgbClr val="00B0F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heel(1)">
                                      <p:cBhvr>
                                        <p:cTn id="11" dur="2000"/>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2">
                                            <p:txEl>
                                              <p:pRg st="0" end="0"/>
                                            </p:txEl>
                                          </p:spTgt>
                                        </p:tgtEl>
                                        <p:attrNameLst>
                                          <p:attrName>style.visibility</p:attrName>
                                        </p:attrNameLst>
                                      </p:cBhvr>
                                      <p:to>
                                        <p:strVal val="visible"/>
                                      </p:to>
                                    </p:set>
                                    <p:animEffect transition="in" filter="fade">
                                      <p:cBhvr>
                                        <p:cTn id="16" dur="1000"/>
                                        <p:tgtEl>
                                          <p:spTgt spid="2">
                                            <p:txEl>
                                              <p:pRg st="0" end="0"/>
                                            </p:txEl>
                                          </p:spTgt>
                                        </p:tgtEl>
                                      </p:cBhvr>
                                    </p:animEffect>
                                    <p:anim calcmode="lin" valueType="num">
                                      <p:cBhvr>
                                        <p:cTn id="17"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6"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wipe(down)">
                                      <p:cBhvr>
                                        <p:cTn id="23" dur="580">
                                          <p:stCondLst>
                                            <p:cond delay="0"/>
                                          </p:stCondLst>
                                        </p:cTn>
                                        <p:tgtEl>
                                          <p:spTgt spid="5">
                                            <p:txEl>
                                              <p:pRg st="0" end="0"/>
                                            </p:txEl>
                                          </p:spTgt>
                                        </p:tgtEl>
                                      </p:cBhvr>
                                    </p:animEffect>
                                    <p:anim calcmode="lin" valueType="num">
                                      <p:cBhvr>
                                        <p:cTn id="24" dur="1822" tmFilter="0,0; 0.14,0.36; 0.43,0.73; 0.71,0.91; 1.0,1.0">
                                          <p:stCondLst>
                                            <p:cond delay="0"/>
                                          </p:stCondLst>
                                        </p:cTn>
                                        <p:tgtEl>
                                          <p:spTgt spid="5">
                                            <p:txEl>
                                              <p:pRg st="0" end="0"/>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
                                            <p:txEl>
                                              <p:pRg st="0" end="0"/>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
                                            <p:txEl>
                                              <p:pRg st="0" end="0"/>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
                                            <p:txEl>
                                              <p:pRg st="0" end="0"/>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
                                            <p:txEl>
                                              <p:pRg st="0" end="0"/>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5">
                                            <p:txEl>
                                              <p:pRg st="0" end="0"/>
                                            </p:txEl>
                                          </p:spTgt>
                                        </p:tgtEl>
                                      </p:cBhvr>
                                      <p:to x="100000" y="60000"/>
                                    </p:animScale>
                                    <p:animScale>
                                      <p:cBhvr>
                                        <p:cTn id="30" dur="166" decel="50000">
                                          <p:stCondLst>
                                            <p:cond delay="676"/>
                                          </p:stCondLst>
                                        </p:cTn>
                                        <p:tgtEl>
                                          <p:spTgt spid="5">
                                            <p:txEl>
                                              <p:pRg st="0" end="0"/>
                                            </p:txEl>
                                          </p:spTgt>
                                        </p:tgtEl>
                                      </p:cBhvr>
                                      <p:to x="100000" y="100000"/>
                                    </p:animScale>
                                    <p:animScale>
                                      <p:cBhvr>
                                        <p:cTn id="31" dur="26">
                                          <p:stCondLst>
                                            <p:cond delay="1312"/>
                                          </p:stCondLst>
                                        </p:cTn>
                                        <p:tgtEl>
                                          <p:spTgt spid="5">
                                            <p:txEl>
                                              <p:pRg st="0" end="0"/>
                                            </p:txEl>
                                          </p:spTgt>
                                        </p:tgtEl>
                                      </p:cBhvr>
                                      <p:to x="100000" y="80000"/>
                                    </p:animScale>
                                    <p:animScale>
                                      <p:cBhvr>
                                        <p:cTn id="32" dur="166" decel="50000">
                                          <p:stCondLst>
                                            <p:cond delay="1338"/>
                                          </p:stCondLst>
                                        </p:cTn>
                                        <p:tgtEl>
                                          <p:spTgt spid="5">
                                            <p:txEl>
                                              <p:pRg st="0" end="0"/>
                                            </p:txEl>
                                          </p:spTgt>
                                        </p:tgtEl>
                                      </p:cBhvr>
                                      <p:to x="100000" y="100000"/>
                                    </p:animScale>
                                    <p:animScale>
                                      <p:cBhvr>
                                        <p:cTn id="33" dur="26">
                                          <p:stCondLst>
                                            <p:cond delay="1642"/>
                                          </p:stCondLst>
                                        </p:cTn>
                                        <p:tgtEl>
                                          <p:spTgt spid="5">
                                            <p:txEl>
                                              <p:pRg st="0" end="0"/>
                                            </p:txEl>
                                          </p:spTgt>
                                        </p:tgtEl>
                                      </p:cBhvr>
                                      <p:to x="100000" y="90000"/>
                                    </p:animScale>
                                    <p:animScale>
                                      <p:cBhvr>
                                        <p:cTn id="34" dur="166" decel="50000">
                                          <p:stCondLst>
                                            <p:cond delay="1668"/>
                                          </p:stCondLst>
                                        </p:cTn>
                                        <p:tgtEl>
                                          <p:spTgt spid="5">
                                            <p:txEl>
                                              <p:pRg st="0" end="0"/>
                                            </p:txEl>
                                          </p:spTgt>
                                        </p:tgtEl>
                                      </p:cBhvr>
                                      <p:to x="100000" y="100000"/>
                                    </p:animScale>
                                    <p:animScale>
                                      <p:cBhvr>
                                        <p:cTn id="35" dur="26">
                                          <p:stCondLst>
                                            <p:cond delay="1808"/>
                                          </p:stCondLst>
                                        </p:cTn>
                                        <p:tgtEl>
                                          <p:spTgt spid="5">
                                            <p:txEl>
                                              <p:pRg st="0" end="0"/>
                                            </p:txEl>
                                          </p:spTgt>
                                        </p:tgtEl>
                                      </p:cBhvr>
                                      <p:to x="100000" y="95000"/>
                                    </p:animScale>
                                    <p:animScale>
                                      <p:cBhvr>
                                        <p:cTn id="36" dur="166" decel="50000">
                                          <p:stCondLst>
                                            <p:cond delay="1834"/>
                                          </p:stCondLst>
                                        </p:cTn>
                                        <p:tgtEl>
                                          <p:spTgt spid="5">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4" grpId="0"/>
      <p:bldP spid="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53"/>
          <p:cNvSpPr txBox="1">
            <a:spLocks noGrp="1"/>
          </p:cNvSpPr>
          <p:nvPr>
            <p:ph type="title"/>
          </p:nvPr>
        </p:nvSpPr>
        <p:spPr>
          <a:prstGeom prst="rect">
            <a:avLst/>
          </a:prstGeom>
        </p:spPr>
        <p:txBody>
          <a:bodyPr spcFirstLastPara="1" wrap="square" lIns="91425" tIns="91425" rIns="91425" bIns="91425" anchor="b" anchorCtr="0">
            <a:noAutofit/>
          </a:bodyPr>
          <a:lstStyle/>
          <a:p>
            <a:pPr fontAlgn="base"/>
            <a:r>
              <a:rPr lang="fr-FR" b="1" dirty="0">
                <a:solidFill>
                  <a:srgbClr val="004CA8"/>
                </a:solidFill>
                <a:latin typeface="Advent Pro"/>
                <a:ea typeface="Advent Pro"/>
                <a:cs typeface="Advent Pro"/>
              </a:rPr>
              <a:t>Fenêtre Devis</a:t>
            </a:r>
          </a:p>
        </p:txBody>
      </p:sp>
      <p:sp>
        <p:nvSpPr>
          <p:cNvPr id="2" name="Sous-titre 1"/>
          <p:cNvSpPr>
            <a:spLocks noGrp="1"/>
          </p:cNvSpPr>
          <p:nvPr>
            <p:ph type="subTitle" idx="1"/>
          </p:nvPr>
        </p:nvSpPr>
        <p:spPr>
          <a:xfrm>
            <a:off x="3938168" y="1869336"/>
            <a:ext cx="4359672" cy="1979332"/>
          </a:xfrm>
        </p:spPr>
        <p:txBody>
          <a:bodyPr/>
          <a:lstStyle/>
          <a:p>
            <a:pPr marL="0" algn="just" fontAlgn="base"/>
            <a:r>
              <a:rPr lang="fr-FR" dirty="0" smtClean="0"/>
              <a:t> </a:t>
            </a:r>
            <a:r>
              <a:rPr lang="fr-FR" sz="1600" dirty="0" smtClean="0">
                <a:solidFill>
                  <a:schemeClr val="tx1">
                    <a:lumMod val="75000"/>
                    <a:lumOff val="25000"/>
                  </a:schemeClr>
                </a:solidFill>
              </a:rPr>
              <a:t>Cette </a:t>
            </a:r>
            <a:r>
              <a:rPr lang="fr-FR" sz="1600" dirty="0">
                <a:solidFill>
                  <a:schemeClr val="tx1">
                    <a:lumMod val="75000"/>
                    <a:lumOff val="25000"/>
                  </a:schemeClr>
                </a:solidFill>
              </a:rPr>
              <a:t>fenêtre </a:t>
            </a:r>
            <a:r>
              <a:rPr lang="fr-FR" sz="1600" dirty="0" smtClean="0">
                <a:solidFill>
                  <a:schemeClr val="tx1">
                    <a:lumMod val="75000"/>
                    <a:lumOff val="25000"/>
                  </a:schemeClr>
                </a:solidFill>
              </a:rPr>
              <a:t>contient </a:t>
            </a:r>
            <a:r>
              <a:rPr lang="fr-FR" sz="1600" dirty="0">
                <a:solidFill>
                  <a:schemeClr val="tx1">
                    <a:lumMod val="75000"/>
                    <a:lumOff val="25000"/>
                  </a:schemeClr>
                </a:solidFill>
              </a:rPr>
              <a:t>la liste des devis avec numéro de commande, numéro de vendeur et numéro de magasin, le nombre de devis entre deux dates définies. </a:t>
            </a:r>
            <a:endParaRPr lang="fr-FR" sz="1600" dirty="0" smtClean="0">
              <a:solidFill>
                <a:schemeClr val="tx1">
                  <a:lumMod val="75000"/>
                  <a:lumOff val="25000"/>
                </a:schemeClr>
              </a:solidFill>
            </a:endParaRPr>
          </a:p>
          <a:p>
            <a:pPr marL="0" algn="just" fontAlgn="base"/>
            <a:endParaRPr lang="fr-FR" sz="1600" dirty="0" smtClean="0">
              <a:solidFill>
                <a:schemeClr val="tx1">
                  <a:lumMod val="75000"/>
                  <a:lumOff val="25000"/>
                </a:schemeClr>
              </a:solidFill>
            </a:endParaRPr>
          </a:p>
          <a:p>
            <a:pPr marL="0" algn="just" fontAlgn="base"/>
            <a:r>
              <a:rPr lang="fr-FR" sz="1600" dirty="0">
                <a:solidFill>
                  <a:schemeClr val="tx1">
                    <a:lumMod val="75000"/>
                    <a:lumOff val="25000"/>
                  </a:schemeClr>
                </a:solidFill>
              </a:rPr>
              <a:t> </a:t>
            </a:r>
            <a:r>
              <a:rPr lang="fr-FR" sz="1600" dirty="0" smtClean="0">
                <a:solidFill>
                  <a:schemeClr val="tx1">
                    <a:lumMod val="75000"/>
                    <a:lumOff val="25000"/>
                  </a:schemeClr>
                </a:solidFill>
              </a:rPr>
              <a:t>En </a:t>
            </a:r>
            <a:r>
              <a:rPr lang="fr-FR" sz="1600" dirty="0">
                <a:solidFill>
                  <a:schemeClr val="tx1">
                    <a:lumMod val="75000"/>
                    <a:lumOff val="25000"/>
                  </a:schemeClr>
                </a:solidFill>
              </a:rPr>
              <a:t>cliquant sur un devis s’affiche les lignes de devis</a:t>
            </a:r>
          </a:p>
          <a:p>
            <a:pPr marL="0" algn="l" fontAlgn="base"/>
            <a:endParaRPr lang="fr-FR" dirty="0">
              <a:solidFill>
                <a:schemeClr val="tx1">
                  <a:lumMod val="75000"/>
                  <a:lumOff val="25000"/>
                </a:schemeClr>
              </a:solidFill>
            </a:endParaRPr>
          </a:p>
        </p:txBody>
      </p:sp>
      <p:pic>
        <p:nvPicPr>
          <p:cNvPr id="5" name="Image 4"/>
          <p:cNvPicPr/>
          <p:nvPr/>
        </p:nvPicPr>
        <p:blipFill>
          <a:blip r:embed="rId3" cstate="print">
            <a:extLst>
              <a:ext uri="{28A0092B-C50C-407E-A947-70E740481C1C}">
                <a14:useLocalDpi xmlns:a14="http://schemas.microsoft.com/office/drawing/2010/main" val="0"/>
              </a:ext>
            </a:extLst>
          </a:blip>
          <a:stretch>
            <a:fillRect/>
          </a:stretch>
        </p:blipFill>
        <p:spPr>
          <a:xfrm>
            <a:off x="713225" y="1153236"/>
            <a:ext cx="2282459" cy="389279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503555147"/>
      </p:ext>
    </p:extLst>
  </p:cSld>
  <p:clrMapOvr>
    <a:masterClrMapping/>
  </p:clrMapOvr>
  <mc:AlternateContent xmlns:mc="http://schemas.openxmlformats.org/markup-compatibility/2006" xmlns:p14="http://schemas.microsoft.com/office/powerpoint/2010/main">
    <mc:Choice Requires="p14">
      <p:transition spd="slow" p14:dur="2000">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5"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000"/>
                                        <p:tgtEl>
                                          <p:spTgt spid="5"/>
                                        </p:tgtEl>
                                      </p:cBhvr>
                                    </p:animEffect>
                                    <p:anim calcmode="lin" valueType="num">
                                      <p:cBhvr>
                                        <p:cTn id="12" dur="2000" fill="hold"/>
                                        <p:tgtEl>
                                          <p:spTgt spid="5"/>
                                        </p:tgtEl>
                                        <p:attrNameLst>
                                          <p:attrName>ppt_w</p:attrName>
                                        </p:attrNameLst>
                                      </p:cBhvr>
                                      <p:tavLst>
                                        <p:tav tm="0" fmla="#ppt_w*sin(2.5*pi*$)">
                                          <p:val>
                                            <p:fltVal val="0"/>
                                          </p:val>
                                        </p:tav>
                                        <p:tav tm="100000">
                                          <p:val>
                                            <p:fltVal val="1"/>
                                          </p:val>
                                        </p:tav>
                                      </p:tavLst>
                                    </p:anim>
                                    <p:anim calcmode="lin" valueType="num">
                                      <p:cBhvr>
                                        <p:cTn id="13"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
                                            <p:txEl>
                                              <p:pRg st="0" end="0"/>
                                            </p:txEl>
                                          </p:spTgt>
                                        </p:tgtEl>
                                        <p:attrNameLst>
                                          <p:attrName>style.visibility</p:attrName>
                                        </p:attrNameLst>
                                      </p:cBhvr>
                                      <p:to>
                                        <p:strVal val="visible"/>
                                      </p:to>
                                    </p:set>
                                    <p:anim calcmode="lin" valueType="num">
                                      <p:cBhvr additive="base">
                                        <p:cTn id="18"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
                                            <p:txEl>
                                              <p:pRg st="2" end="2"/>
                                            </p:txEl>
                                          </p:spTgt>
                                        </p:tgtEl>
                                        <p:attrNameLst>
                                          <p:attrName>style.visibility</p:attrName>
                                        </p:attrNameLst>
                                      </p:cBhvr>
                                      <p:to>
                                        <p:strVal val="visible"/>
                                      </p:to>
                                    </p:set>
                                    <p:anim calcmode="lin" valueType="num">
                                      <p:cBhvr additive="base">
                                        <p:cTn id="24"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4" grpId="0"/>
      <p:bldP spid="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53"/>
          <p:cNvSpPr txBox="1">
            <a:spLocks noGrp="1"/>
          </p:cNvSpPr>
          <p:nvPr>
            <p:ph type="title"/>
          </p:nvPr>
        </p:nvSpPr>
        <p:spPr>
          <a:xfrm>
            <a:off x="713225" y="2064019"/>
            <a:ext cx="4916476" cy="755700"/>
          </a:xfrm>
          <a:prstGeom prst="rect">
            <a:avLst/>
          </a:prstGeom>
        </p:spPr>
        <p:txBody>
          <a:bodyPr spcFirstLastPara="1" wrap="square" lIns="91425" tIns="91425" rIns="91425" bIns="91425" anchor="b" anchorCtr="0">
            <a:noAutofit/>
          </a:bodyPr>
          <a:lstStyle/>
          <a:p>
            <a:pPr fontAlgn="base"/>
            <a:r>
              <a:rPr lang="fr-FR" b="1" dirty="0">
                <a:solidFill>
                  <a:srgbClr val="004CA8"/>
                </a:solidFill>
                <a:latin typeface="Advent Pro"/>
                <a:ea typeface="Advent Pro"/>
                <a:cs typeface="Advent Pro"/>
              </a:rPr>
              <a:t>Lignes de devis</a:t>
            </a:r>
          </a:p>
        </p:txBody>
      </p:sp>
      <p:sp>
        <p:nvSpPr>
          <p:cNvPr id="2" name="Sous-titre 1"/>
          <p:cNvSpPr>
            <a:spLocks noGrp="1"/>
          </p:cNvSpPr>
          <p:nvPr>
            <p:ph type="subTitle" idx="1"/>
          </p:nvPr>
        </p:nvSpPr>
        <p:spPr>
          <a:xfrm>
            <a:off x="1170819" y="3671160"/>
            <a:ext cx="4359672" cy="1085404"/>
          </a:xfrm>
        </p:spPr>
        <p:txBody>
          <a:bodyPr/>
          <a:lstStyle/>
          <a:p>
            <a:pPr marL="0" algn="just" fontAlgn="base"/>
            <a:r>
              <a:rPr lang="fr-FR" sz="1600" dirty="0" smtClean="0">
                <a:solidFill>
                  <a:schemeClr val="tx1">
                    <a:lumMod val="75000"/>
                    <a:lumOff val="25000"/>
                  </a:schemeClr>
                </a:solidFill>
              </a:rPr>
              <a:t> </a:t>
            </a:r>
            <a:r>
              <a:rPr lang="fr-FR" sz="1600" dirty="0">
                <a:solidFill>
                  <a:schemeClr val="tx1">
                    <a:lumMod val="75000"/>
                    <a:lumOff val="25000"/>
                  </a:schemeClr>
                </a:solidFill>
              </a:rPr>
              <a:t>Cette fenêtre </a:t>
            </a:r>
            <a:r>
              <a:rPr lang="fr-FR" sz="1600" dirty="0" smtClean="0">
                <a:solidFill>
                  <a:schemeClr val="tx1">
                    <a:lumMod val="75000"/>
                    <a:lumOff val="25000"/>
                  </a:schemeClr>
                </a:solidFill>
              </a:rPr>
              <a:t>contient </a:t>
            </a:r>
            <a:r>
              <a:rPr lang="fr-FR" sz="1600" dirty="0">
                <a:solidFill>
                  <a:schemeClr val="tx1">
                    <a:lumMod val="75000"/>
                    <a:lumOff val="25000"/>
                  </a:schemeClr>
                </a:solidFill>
              </a:rPr>
              <a:t>toutes les informations des articles disponibles dans ce devis ainsi que le montant total de cette ligne de devis.</a:t>
            </a:r>
            <a:r>
              <a:rPr lang="fr-FR" dirty="0"/>
              <a:t> </a:t>
            </a:r>
            <a:endParaRPr lang="fr-FR" dirty="0">
              <a:solidFill>
                <a:schemeClr val="tx1">
                  <a:lumMod val="75000"/>
                  <a:lumOff val="25000"/>
                </a:schemeClr>
              </a:solidFill>
            </a:endParaRPr>
          </a:p>
        </p:txBody>
      </p:sp>
      <p:pic>
        <p:nvPicPr>
          <p:cNvPr id="6" name="Image 5"/>
          <p:cNvPicPr/>
          <p:nvPr/>
        </p:nvPicPr>
        <p:blipFill>
          <a:blip r:embed="rId3" cstate="print">
            <a:extLst>
              <a:ext uri="{28A0092B-C50C-407E-A947-70E740481C1C}">
                <a14:useLocalDpi xmlns:a14="http://schemas.microsoft.com/office/drawing/2010/main" val="0"/>
              </a:ext>
            </a:extLst>
          </a:blip>
          <a:stretch>
            <a:fillRect/>
          </a:stretch>
        </p:blipFill>
        <p:spPr>
          <a:xfrm>
            <a:off x="5988085" y="956800"/>
            <a:ext cx="2282459" cy="389279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291239234"/>
      </p:ext>
    </p:extLst>
  </p:cSld>
  <p:clrMapOvr>
    <a:masterClrMapping/>
  </p:clrMapOvr>
  <mc:AlternateContent xmlns:mc="http://schemas.openxmlformats.org/markup-compatibility/2006" xmlns:p14="http://schemas.microsoft.com/office/powerpoint/2010/main">
    <mc:Choice Requires="p14">
      <p:transition spd="slow" p14:dur="2000">
        <p:comb/>
      </p:transition>
    </mc:Choice>
    <mc:Fallback xmlns="">
      <p:transition spd="slow">
        <p:comb/>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5"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2000"/>
                                        <p:tgtEl>
                                          <p:spTgt spid="6"/>
                                        </p:tgtEl>
                                      </p:cBhvr>
                                    </p:animEffect>
                                    <p:anim calcmode="lin" valueType="num">
                                      <p:cBhvr>
                                        <p:cTn id="12" dur="2000" fill="hold"/>
                                        <p:tgtEl>
                                          <p:spTgt spid="6"/>
                                        </p:tgtEl>
                                        <p:attrNameLst>
                                          <p:attrName>ppt_w</p:attrName>
                                        </p:attrNameLst>
                                      </p:cBhvr>
                                      <p:tavLst>
                                        <p:tav tm="0" fmla="#ppt_w*sin(2.5*pi*$)">
                                          <p:val>
                                            <p:fltVal val="0"/>
                                          </p:val>
                                        </p:tav>
                                        <p:tav tm="100000">
                                          <p:val>
                                            <p:fltVal val="1"/>
                                          </p:val>
                                        </p:tav>
                                      </p:tavLst>
                                    </p:anim>
                                    <p:anim calcmode="lin" valueType="num">
                                      <p:cBhvr>
                                        <p:cTn id="13" dur="2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
                                            <p:txEl>
                                              <p:pRg st="0" end="0"/>
                                            </p:txEl>
                                          </p:spTgt>
                                        </p:tgtEl>
                                        <p:attrNameLst>
                                          <p:attrName>style.visibility</p:attrName>
                                        </p:attrNameLst>
                                      </p:cBhvr>
                                      <p:to>
                                        <p:strVal val="visible"/>
                                      </p:to>
                                    </p:set>
                                    <p:anim calcmode="lin" valueType="num">
                                      <p:cBhvr additive="base">
                                        <p:cTn id="18"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4" grpId="0"/>
    </p:bldLst>
  </p:timing>
</p:sld>
</file>

<file path=ppt/theme/theme1.xml><?xml version="1.0" encoding="utf-8"?>
<a:theme xmlns:a="http://schemas.openxmlformats.org/drawingml/2006/main" name="Thème Office">
  <a:themeElements>
    <a:clrScheme name="Nuances de gris">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erre de lai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30439</TotalTime>
  <Words>880</Words>
  <Application>Microsoft Office PowerPoint</Application>
  <PresentationFormat>Affichage à l'écran (16:9)</PresentationFormat>
  <Paragraphs>53</Paragraphs>
  <Slides>16</Slides>
  <Notes>15</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16</vt:i4>
      </vt:variant>
    </vt:vector>
  </HeadingPairs>
  <TitlesOfParts>
    <vt:vector size="23" baseType="lpstr">
      <vt:lpstr>Advent Pro</vt:lpstr>
      <vt:lpstr>Arial</vt:lpstr>
      <vt:lpstr>Calibri</vt:lpstr>
      <vt:lpstr>Calibri Light</vt:lpstr>
      <vt:lpstr>Muli</vt:lpstr>
      <vt:lpstr>Roboto</vt:lpstr>
      <vt:lpstr>Thème Office</vt:lpstr>
      <vt:lpstr>Locamed APP</vt:lpstr>
      <vt:lpstr>Fenêtre connexion</vt:lpstr>
      <vt:lpstr>Fenêtre d’accueil</vt:lpstr>
      <vt:lpstr>Fenêtre coulissante gauche</vt:lpstr>
      <vt:lpstr>Fenêtre article </vt:lpstr>
      <vt:lpstr>Fenêtre client  </vt:lpstr>
      <vt:lpstr>Fenêtre menu client </vt:lpstr>
      <vt:lpstr>Fenêtre Devis</vt:lpstr>
      <vt:lpstr>Lignes de devis</vt:lpstr>
      <vt:lpstr>Facture</vt:lpstr>
      <vt:lpstr>Lignes de facture</vt:lpstr>
      <vt:lpstr>Bon de commande </vt:lpstr>
      <vt:lpstr>Avoir</vt:lpstr>
      <vt:lpstr>Bon de livraison </vt:lpstr>
      <vt:lpstr>Fenêtre stock </vt:lpstr>
      <vt:lpstr>Fenêtre fournisseur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DELIVERY APP</dc:title>
  <dc:creator>RedaSahaba</dc:creator>
  <cp:lastModifiedBy>ADMIN</cp:lastModifiedBy>
  <cp:revision>54</cp:revision>
  <dcterms:modified xsi:type="dcterms:W3CDTF">2022-08-25T15:55:00Z</dcterms:modified>
</cp:coreProperties>
</file>